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747" y="191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D9D3A-BBB8-4CC0-B606-2F77354F75D8}" type="datetimeFigureOut">
              <a:rPr lang="en-AU" smtClean="0"/>
              <a:pPr/>
              <a:t>6/08/2015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57764-9E28-4A36-8EF7-135E2BCDEDE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D4EB-BB4A-495F-9A3A-5EA1932A2756}" type="datetime1">
              <a:rPr lang="en-AU" smtClean="0"/>
              <a:pPr/>
              <a:t>6/08/2015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AD41-DF9E-4498-9E82-3A22B2C843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2344-AE26-4912-9B8F-E8AEB79FD91F}" type="datetime1">
              <a:rPr lang="en-AU" smtClean="0"/>
              <a:pPr/>
              <a:t>6/08/2015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AD41-DF9E-4498-9E82-3A22B2C843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5DDC-7C98-48A9-AFC9-09BF75A4C125}" type="datetime1">
              <a:rPr lang="en-AU" smtClean="0"/>
              <a:pPr/>
              <a:t>6/08/2015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AD41-DF9E-4498-9E82-3A22B2C843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2AB6-42D5-4353-9D7A-12C65FE7C950}" type="datetime1">
              <a:rPr lang="en-AU" smtClean="0"/>
              <a:pPr/>
              <a:t>6/08/2015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AD41-DF9E-4498-9E82-3A22B2C843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1EF3-0B8E-4F24-8FB5-303252E989A2}" type="datetime1">
              <a:rPr lang="en-AU" smtClean="0"/>
              <a:pPr/>
              <a:t>6/08/2015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AD41-DF9E-4498-9E82-3A22B2C843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5EDB8-AF2A-4FBC-B049-2897EA7C5425}" type="datetime1">
              <a:rPr lang="en-AU" smtClean="0"/>
              <a:pPr/>
              <a:t>6/08/2015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AD41-DF9E-4498-9E82-3A22B2C843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CE0D-5886-41AC-80BC-676090D59E38}" type="datetime1">
              <a:rPr lang="en-AU" smtClean="0"/>
              <a:pPr/>
              <a:t>6/08/2015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AD41-DF9E-4498-9E82-3A22B2C843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CF74-1B83-4474-AEA6-623011D5F45F}" type="datetime1">
              <a:rPr lang="en-AU" smtClean="0"/>
              <a:pPr/>
              <a:t>6/08/2015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AD41-DF9E-4498-9E82-3A22B2C843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B87A-7B5B-4BBA-AB38-613BF6CFF1FF}" type="datetime1">
              <a:rPr lang="en-AU" smtClean="0"/>
              <a:pPr/>
              <a:t>6/08/2015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AD41-DF9E-4498-9E82-3A22B2C843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D98A-1492-450E-B2C1-8AE3C723B038}" type="datetime1">
              <a:rPr lang="en-AU" smtClean="0"/>
              <a:pPr/>
              <a:t>6/08/2015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AD41-DF9E-4498-9E82-3A22B2C843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5020-0528-4D7C-9FA4-01C6CD849437}" type="datetime1">
              <a:rPr lang="en-AU" smtClean="0"/>
              <a:pPr/>
              <a:t>6/08/2015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AD41-DF9E-4498-9E82-3A22B2C843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1E5EA-FAA8-4098-93AE-E876C62D4621}" type="datetime1">
              <a:rPr lang="en-AU" smtClean="0"/>
              <a:pPr/>
              <a:t>6/08/2015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8AD41-DF9E-4498-9E82-3A22B2C843B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8680" y="611560"/>
            <a:ext cx="2089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Endo-Munoz et al. S1 Fig.</a:t>
            </a:r>
            <a:endParaRPr lang="en-A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AD41-DF9E-4498-9E82-3A22B2C843B2}" type="slidenum">
              <a:rPr lang="en-AU" smtClean="0"/>
              <a:pPr/>
              <a:t>1</a:t>
            </a:fld>
            <a:endParaRPr lang="en-AU"/>
          </a:p>
        </p:txBody>
      </p:sp>
      <p:grpSp>
        <p:nvGrpSpPr>
          <p:cNvPr id="18" name="Group 17"/>
          <p:cNvGrpSpPr/>
          <p:nvPr/>
        </p:nvGrpSpPr>
        <p:grpSpPr>
          <a:xfrm>
            <a:off x="632460" y="1424940"/>
            <a:ext cx="5989808" cy="2819054"/>
            <a:chOff x="632460" y="1424940"/>
            <a:chExt cx="5989808" cy="2819054"/>
          </a:xfrm>
        </p:grpSpPr>
        <p:pic>
          <p:nvPicPr>
            <p:cNvPr id="4" name="Picture 3" descr="WB uPA in OS cell lines.png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6604" y="1796460"/>
              <a:ext cx="2232248" cy="1728192"/>
            </a:xfrm>
            <a:prstGeom prst="rect">
              <a:avLst/>
            </a:prstGeom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14902" y="2830484"/>
              <a:ext cx="2187822" cy="1413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632460" y="142494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AU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09900" y="142494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B</a:t>
              </a:r>
              <a:endParaRPr lang="en-AU" b="1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2999511" y="1769745"/>
              <a:ext cx="3622757" cy="889933"/>
              <a:chOff x="3068781" y="1952625"/>
              <a:chExt cx="3622757" cy="889933"/>
            </a:xfrm>
          </p:grpSpPr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186544" y="2396431"/>
                <a:ext cx="3045699" cy="211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2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068781" y="2657133"/>
                <a:ext cx="3228109" cy="185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143275" y="2132575"/>
                <a:ext cx="3093902" cy="229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3199243" y="1952625"/>
                <a:ext cx="3049233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b="1" dirty="0" smtClean="0">
                    <a:latin typeface="Arial" pitchFamily="34" charset="0"/>
                    <a:cs typeface="Arial" pitchFamily="34" charset="0"/>
                  </a:rPr>
                  <a:t>KHOS        </a:t>
                </a:r>
                <a:r>
                  <a:rPr lang="en-US" sz="700" b="1" dirty="0" err="1" smtClean="0">
                    <a:latin typeface="Arial" pitchFamily="34" charset="0"/>
                    <a:cs typeface="Arial" pitchFamily="34" charset="0"/>
                  </a:rPr>
                  <a:t>KRIB</a:t>
                </a:r>
                <a:r>
                  <a:rPr lang="en-US" sz="700" b="1" dirty="0" smtClean="0">
                    <a:latin typeface="Arial" pitchFamily="34" charset="0"/>
                    <a:cs typeface="Arial" pitchFamily="34" charset="0"/>
                  </a:rPr>
                  <a:t>     BTK143B    </a:t>
                </a:r>
                <a:r>
                  <a:rPr lang="en-US" sz="700" b="1" dirty="0" err="1" smtClean="0">
                    <a:latin typeface="Arial" pitchFamily="34" charset="0"/>
                    <a:cs typeface="Arial" pitchFamily="34" charset="0"/>
                  </a:rPr>
                  <a:t>SJSA</a:t>
                </a:r>
                <a:r>
                  <a:rPr lang="en-US" sz="700" b="1" dirty="0" smtClean="0">
                    <a:latin typeface="Arial" pitchFamily="34" charset="0"/>
                    <a:cs typeface="Arial" pitchFamily="34" charset="0"/>
                  </a:rPr>
                  <a:t>         HOS         U2OS         G292</a:t>
                </a:r>
                <a:endParaRPr lang="en-AU" sz="7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151233" y="2138393"/>
                <a:ext cx="46358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>
                    <a:latin typeface="Arial" pitchFamily="34" charset="0"/>
                    <a:cs typeface="Arial" pitchFamily="34" charset="0"/>
                  </a:rPr>
                  <a:t>uPAR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160634" y="2351395"/>
                <a:ext cx="37382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err="1" smtClean="0">
                    <a:latin typeface="Arial" pitchFamily="34" charset="0"/>
                    <a:cs typeface="Arial" pitchFamily="34" charset="0"/>
                  </a:rPr>
                  <a:t>Ras</a:t>
                </a:r>
                <a:endParaRPr lang="en-AU" sz="8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170241" y="2603404"/>
                <a:ext cx="52129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800" b="1" dirty="0" smtClean="0">
                    <a:latin typeface="Arial"/>
                    <a:cs typeface="Arial"/>
                  </a:rPr>
                  <a:t>β</a:t>
                </a:r>
                <a:r>
                  <a:rPr lang="en-US" sz="800" b="1" dirty="0" smtClean="0">
                    <a:latin typeface="Arial"/>
                    <a:cs typeface="Arial"/>
                  </a:rPr>
                  <a:t>-actin</a:t>
                </a:r>
                <a:endParaRPr lang="en-AU" sz="800" b="1" dirty="0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3046615" y="2808949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</a:t>
              </a:r>
              <a:endParaRPr lang="en-AU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22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UQ Diamantina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lmunoz</dc:creator>
  <cp:lastModifiedBy>lmunoz</cp:lastModifiedBy>
  <cp:revision>76</cp:revision>
  <dcterms:created xsi:type="dcterms:W3CDTF">2012-06-07T05:09:15Z</dcterms:created>
  <dcterms:modified xsi:type="dcterms:W3CDTF">2015-08-06T01:57:19Z</dcterms:modified>
</cp:coreProperties>
</file>