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63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6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0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6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49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22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5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4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78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6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9C6B4-BA9E-4E8D-81F1-70030E288151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A7FC9-33FF-4C77-B024-AB5E0D3FD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48581"/>
              </p:ext>
            </p:extLst>
          </p:nvPr>
        </p:nvGraphicFramePr>
        <p:xfrm>
          <a:off x="332656" y="3059832"/>
          <a:ext cx="5550847" cy="3378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80120"/>
                <a:gridCol w="1405255"/>
                <a:gridCol w="1441768"/>
                <a:gridCol w="1623704"/>
              </a:tblGrid>
              <a:tr h="370840"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Glyburide vs. insulin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Metformin vs. insulin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Metformin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vs. glyburide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FBS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-2.73, p=0.006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RBS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1.15, p=0.25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HbA1c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0.83, p=0.40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pregnancy weight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gain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1.15, p=0.13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Late weight gain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 reported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reported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Birth weight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2.43;  p=0.02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0.24, p=0.81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Macrosomia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1.27, p=0.20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-1.00, p=0.32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LGA</a:t>
                      </a:r>
                      <a:endParaRPr lang="en-GB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-0.78, p=0.44</a:t>
                      </a:r>
                      <a:endParaRPr lang="en-GB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5 studies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2656" y="6881772"/>
            <a:ext cx="3686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xpressed as Egger’s test values and associated p value. 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656" y="2483768"/>
            <a:ext cx="1947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S4 Table – Egger’s test table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4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115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Jane Adkins</cp:lastModifiedBy>
  <cp:revision>6</cp:revision>
  <cp:lastPrinted>2019-07-30T07:55:57Z</cp:lastPrinted>
  <dcterms:created xsi:type="dcterms:W3CDTF">2019-07-25T07:28:20Z</dcterms:created>
  <dcterms:modified xsi:type="dcterms:W3CDTF">2020-02-20T08:09:51Z</dcterms:modified>
</cp:coreProperties>
</file>