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949" y="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99C79-3E07-4C39-AD0F-0C6CDB63EA5A}" type="datetimeFigureOut">
              <a:rPr lang="de-DE"/>
              <a:pPr>
                <a:defRPr/>
              </a:pPr>
              <a:t>18.08.2015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40E86-A251-45B0-A9F5-BCD3682DDC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5A2A5-9928-40A9-AF68-2C7D5E537BF1}" type="datetimeFigureOut">
              <a:rPr lang="de-DE"/>
              <a:pPr>
                <a:defRPr/>
              </a:pPr>
              <a:t>18.08.2015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7BBFB-B18C-4222-902B-116F872EDD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9D78E-A9CC-4B68-9727-4D8042455197}" type="datetimeFigureOut">
              <a:rPr lang="de-DE"/>
              <a:pPr>
                <a:defRPr/>
              </a:pPr>
              <a:t>18.08.2015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3B709-8EC9-4731-BCAD-926E58D631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B298-3383-4318-BFFE-B3EA006B18EB}" type="datetimeFigureOut">
              <a:rPr lang="de-DE"/>
              <a:pPr>
                <a:defRPr/>
              </a:pPr>
              <a:t>18.08.2015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4F7E-8216-4ECE-89FF-EC1B9ABDF8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888F7-F69B-4788-8BB7-8D40BF7C87A6}" type="datetimeFigureOut">
              <a:rPr lang="de-DE"/>
              <a:pPr>
                <a:defRPr/>
              </a:pPr>
              <a:t>18.08.2015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6C0F7-3140-4443-85D0-7356B710D1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EF6-4316-4957-8717-82C7BEEB4806}" type="datetimeFigureOut">
              <a:rPr lang="de-DE"/>
              <a:pPr>
                <a:defRPr/>
              </a:pPr>
              <a:t>18.08.2015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7E40-2EA8-465D-B2E1-4767F61A570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4D595-E88B-476F-B20F-EF01107CE003}" type="datetimeFigureOut">
              <a:rPr lang="de-DE"/>
              <a:pPr>
                <a:defRPr/>
              </a:pPr>
              <a:t>18.08.2015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EB527-98DC-42E8-BC67-A9C6963D73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7F393-45B7-4EEA-A7DE-3F4E47C8B9B8}" type="datetimeFigureOut">
              <a:rPr lang="de-DE"/>
              <a:pPr>
                <a:defRPr/>
              </a:pPr>
              <a:t>18.08.2015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4F7B-DD0F-4B35-B121-480F41483C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FBA97-54F7-4A47-877D-9719458B2A14}" type="datetimeFigureOut">
              <a:rPr lang="de-DE"/>
              <a:pPr>
                <a:defRPr/>
              </a:pPr>
              <a:t>18.08.2015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669B4-3ABC-46D2-B4DA-DD0CCECDC6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EA541-4B05-49F1-8FDD-F995D38DD6B2}" type="datetimeFigureOut">
              <a:rPr lang="de-DE"/>
              <a:pPr>
                <a:defRPr/>
              </a:pPr>
              <a:t>18.08.2015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EB339-E15F-4B88-B137-BFBF189D3A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E99FA-2228-4535-9021-FBE8752F585F}" type="datetimeFigureOut">
              <a:rPr lang="de-DE"/>
              <a:pPr>
                <a:defRPr/>
              </a:pPr>
              <a:t>18.08.2015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F1426-5E02-4D9C-8E9E-85A0CC9778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C709C7-AFC5-480C-92C4-3C2205AB2D17}" type="datetimeFigureOut">
              <a:rPr lang="de-DE"/>
              <a:pPr>
                <a:defRPr/>
              </a:pPr>
              <a:t>18.08.2015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CF52E1-3AB0-41CA-B817-48578C7F81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333375" y="1352550"/>
          <a:ext cx="6146800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8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Patient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>
                          <a:effectLst/>
                        </a:rPr>
                        <a:t>Day 1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>
                          <a:effectLst/>
                        </a:rPr>
                        <a:t>Day 2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>
                          <a:effectLst/>
                        </a:rPr>
                        <a:t>Day 6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>
                          <a:effectLst/>
                        </a:rPr>
                        <a:t>Day 8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>
                          <a:effectLst/>
                        </a:rPr>
                        <a:t>Day 10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>
                          <a:effectLst/>
                        </a:rPr>
                        <a:t>Day 12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Day 72/144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765,67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801,94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781,22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730,94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529,44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850,94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626,32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521,77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498,84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730,71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684,86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561,57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909,88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873,35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873,12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817,00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667,53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739,09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744,26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550,83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973,03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878,14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701,59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504,72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697,00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789,74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789,74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635,78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663,35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1009,65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864,50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829,50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615,44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689,53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772,00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748,13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709,00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417,00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821,13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708,86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618,36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833,00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947,00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826,20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285,60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590,80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892,80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842,13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829,03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595,23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428,93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 smtClean="0">
                          <a:effectLst/>
                        </a:rPr>
                        <a:t>MEAN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809,52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822,41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717,67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619,15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538,33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663,35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915,39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SD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93,53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71,04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104,02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157,49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90,45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94,26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338138" y="4914900"/>
          <a:ext cx="6146800" cy="3415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8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6049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Patient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Day 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Day 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Day 6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Day 8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Day 10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Day 12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Day 72/144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820,28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818,39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731,06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811,67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750,44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737,71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748,42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774,06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735,06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814,43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868,29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819,00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828,35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890,82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898,00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921,59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875,35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772,65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825,39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894,70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810,83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805,66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863,66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752,28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799,04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893,12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893,12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947,36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947,20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891,44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798,81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931,94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966,31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803,93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745,60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749,87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808,87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759,00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871,20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959,79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980,07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1017,20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1149,80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1046,20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1151,20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808,60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697,93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651,00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657,23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825,67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594,83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100" u="none" strike="noStrik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 smtClean="0">
                          <a:effectLst/>
                        </a:rPr>
                        <a:t>MEAN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816,35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842,46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852,28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879,84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781,52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947,20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881,32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SD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75,65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128,34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109,15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118,17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103,87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10,12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 smtClean="0">
                          <a:effectLst/>
                        </a:rPr>
                        <a:t>p-</a:t>
                      </a:r>
                      <a:r>
                        <a:rPr lang="de-DE" sz="1100" b="1" u="none" strike="noStrike" dirty="0" err="1" smtClean="0">
                          <a:effectLst/>
                        </a:rPr>
                        <a:t>value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0,868006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0,627934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0,014668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0,013049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0,000046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0,755047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641" name="Textfeld 9"/>
          <p:cNvSpPr txBox="1">
            <a:spLocks noChangeArrowheads="1"/>
          </p:cNvSpPr>
          <p:nvPr/>
        </p:nvSpPr>
        <p:spPr bwMode="auto">
          <a:xfrm>
            <a:off x="333375" y="344488"/>
            <a:ext cx="6119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 dirty="0" smtClean="0">
                <a:latin typeface="Calibri" pitchFamily="34" charset="0"/>
              </a:rPr>
              <a:t>S1 </a:t>
            </a:r>
            <a:r>
              <a:rPr lang="de-DE" b="1" smtClean="0">
                <a:latin typeface="Calibri" pitchFamily="34" charset="0"/>
              </a:rPr>
              <a:t>Table Supplement </a:t>
            </a:r>
            <a:r>
              <a:rPr lang="de-DE" b="1" dirty="0" err="1" smtClean="0">
                <a:latin typeface="Calibri" pitchFamily="34" charset="0"/>
              </a:rPr>
              <a:t>to</a:t>
            </a:r>
            <a:r>
              <a:rPr lang="de-DE" b="1" dirty="0" smtClean="0">
                <a:latin typeface="Calibri" pitchFamily="34" charset="0"/>
              </a:rPr>
              <a:t> Fig. 3</a:t>
            </a:r>
            <a:endParaRPr lang="de-DE" b="1" dirty="0">
              <a:latin typeface="Calibri" pitchFamily="34" charset="0"/>
            </a:endParaRPr>
          </a:p>
        </p:txBody>
      </p:sp>
      <p:sp>
        <p:nvSpPr>
          <p:cNvPr id="13643" name="Textfeld 11"/>
          <p:cNvSpPr txBox="1">
            <a:spLocks noChangeArrowheads="1"/>
          </p:cNvSpPr>
          <p:nvPr/>
        </p:nvSpPr>
        <p:spPr bwMode="auto">
          <a:xfrm>
            <a:off x="333375" y="950913"/>
            <a:ext cx="6119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ADC values  of EPND (ispilateral to primary lesion)</a:t>
            </a:r>
          </a:p>
        </p:txBody>
      </p:sp>
      <p:sp>
        <p:nvSpPr>
          <p:cNvPr id="13644" name="Textfeld 12"/>
          <p:cNvSpPr txBox="1">
            <a:spLocks noChangeArrowheads="1"/>
          </p:cNvSpPr>
          <p:nvPr/>
        </p:nvSpPr>
        <p:spPr bwMode="auto">
          <a:xfrm>
            <a:off x="333375" y="4583113"/>
            <a:ext cx="6119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ADC values in contralateral ROI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A4-Papier (210x297 mm)</PresentationFormat>
  <Paragraphs>199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bwinter</dc:creator>
  <cp:lastModifiedBy>bwinter</cp:lastModifiedBy>
  <cp:revision>20</cp:revision>
  <dcterms:created xsi:type="dcterms:W3CDTF">2015-01-24T15:06:36Z</dcterms:created>
  <dcterms:modified xsi:type="dcterms:W3CDTF">2015-08-19T08:23:56Z</dcterms:modified>
</cp:coreProperties>
</file>