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7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8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1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8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3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8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4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5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DA09-1E68-412D-A0F3-28DAF750CDF3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DCCB-F3E9-4E3C-8EE5-35EF52BD23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9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" y="2657792"/>
            <a:ext cx="5932170" cy="38284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5725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DUMAS Renaud 203257</dc:creator>
  <cp:lastModifiedBy>DUMAS Renaud 203257</cp:lastModifiedBy>
  <cp:revision>1</cp:revision>
  <dcterms:created xsi:type="dcterms:W3CDTF">2019-09-01T19:26:06Z</dcterms:created>
  <dcterms:modified xsi:type="dcterms:W3CDTF">2019-09-01T19:27:27Z</dcterms:modified>
</cp:coreProperties>
</file>