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10818813" cy="9144000"/>
  <p:notesSz cx="6761163" cy="99425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387">
          <p15:clr>
            <a:srgbClr val="A4A3A4"/>
          </p15:clr>
        </p15:guide>
        <p15:guide id="3" pos="34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62" autoAdjust="0"/>
  </p:normalViewPr>
  <p:slideViewPr>
    <p:cSldViewPr>
      <p:cViewPr>
        <p:scale>
          <a:sx n="60" d="100"/>
          <a:sy n="60" d="100"/>
        </p:scale>
        <p:origin x="1709" y="34"/>
      </p:cViewPr>
      <p:guideLst>
        <p:guide orient="horz" pos="2880"/>
        <p:guide pos="2387"/>
        <p:guide pos="340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11412" y="2840569"/>
            <a:ext cx="9195991" cy="196003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22822" y="5181600"/>
            <a:ext cx="757317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AD7FC-7D3E-44CE-8958-41E19B31BCB6}" type="datetimeFigureOut">
              <a:rPr lang="pt-BR" smtClean="0"/>
              <a:pPr/>
              <a:t>02/07/2018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E949A-03A6-4431-93AC-FFD044AFECA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9862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AD7FC-7D3E-44CE-8958-41E19B31BCB6}" type="datetimeFigureOut">
              <a:rPr lang="pt-BR" smtClean="0"/>
              <a:pPr/>
              <a:t>02/07/2018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E949A-03A6-4431-93AC-FFD044AFECA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9552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5882729" y="488951"/>
            <a:ext cx="1825675" cy="104013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05707" y="488951"/>
            <a:ext cx="5296711" cy="10401300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AD7FC-7D3E-44CE-8958-41E19B31BCB6}" type="datetimeFigureOut">
              <a:rPr lang="pt-BR" smtClean="0"/>
              <a:pPr/>
              <a:t>02/07/2018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E949A-03A6-4431-93AC-FFD044AFECA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22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AD7FC-7D3E-44CE-8958-41E19B31BCB6}" type="datetimeFigureOut">
              <a:rPr lang="pt-BR" smtClean="0"/>
              <a:pPr/>
              <a:t>02/07/2018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E949A-03A6-4431-93AC-FFD044AFECA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506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54611" y="5875867"/>
            <a:ext cx="9195991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54611" y="3875620"/>
            <a:ext cx="9195991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AD7FC-7D3E-44CE-8958-41E19B31BCB6}" type="datetimeFigureOut">
              <a:rPr lang="pt-BR" smtClean="0"/>
              <a:pPr/>
              <a:t>02/07/2018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E949A-03A6-4431-93AC-FFD044AFECA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2758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05707" y="2844802"/>
            <a:ext cx="3561193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147212" y="2844802"/>
            <a:ext cx="3561193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AD7FC-7D3E-44CE-8958-41E19B31BCB6}" type="datetimeFigureOut">
              <a:rPr lang="pt-BR" smtClean="0"/>
              <a:pPr/>
              <a:t>02/07/2018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E949A-03A6-4431-93AC-FFD044AFECA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5572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0941" y="366184"/>
            <a:ext cx="9736932" cy="1524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0942" y="2046817"/>
            <a:ext cx="4780187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40942" y="2899833"/>
            <a:ext cx="4780187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495809" y="2046817"/>
            <a:ext cx="4782065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495809" y="2899833"/>
            <a:ext cx="4782065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AD7FC-7D3E-44CE-8958-41E19B31BCB6}" type="datetimeFigureOut">
              <a:rPr lang="pt-BR" smtClean="0"/>
              <a:pPr/>
              <a:t>02/07/2018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E949A-03A6-4431-93AC-FFD044AFECA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6117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AD7FC-7D3E-44CE-8958-41E19B31BCB6}" type="datetimeFigureOut">
              <a:rPr lang="pt-BR" smtClean="0"/>
              <a:pPr/>
              <a:t>02/07/2018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E949A-03A6-4431-93AC-FFD044AFECA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4891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AD7FC-7D3E-44CE-8958-41E19B31BCB6}" type="datetimeFigureOut">
              <a:rPr lang="pt-BR" smtClean="0"/>
              <a:pPr/>
              <a:t>02/07/2018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E949A-03A6-4431-93AC-FFD044AFECA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6453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0942" y="364067"/>
            <a:ext cx="3559316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29856" y="364069"/>
            <a:ext cx="6048017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40942" y="1913469"/>
            <a:ext cx="3559316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AD7FC-7D3E-44CE-8958-41E19B31BCB6}" type="datetimeFigureOut">
              <a:rPr lang="pt-BR" smtClean="0"/>
              <a:pPr/>
              <a:t>02/07/2018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E949A-03A6-4431-93AC-FFD044AFECA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0613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20563" y="6400802"/>
            <a:ext cx="6491288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120563" y="817033"/>
            <a:ext cx="6491288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120563" y="7156453"/>
            <a:ext cx="6491288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AD7FC-7D3E-44CE-8958-41E19B31BCB6}" type="datetimeFigureOut">
              <a:rPr lang="pt-BR" smtClean="0"/>
              <a:pPr/>
              <a:t>02/07/2018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E949A-03A6-4431-93AC-FFD044AFECA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6019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540941" y="366184"/>
            <a:ext cx="9736932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0941" y="2133603"/>
            <a:ext cx="9736932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540941" y="8475136"/>
            <a:ext cx="2524389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AD7FC-7D3E-44CE-8958-41E19B31BCB6}" type="datetimeFigureOut">
              <a:rPr lang="pt-BR" smtClean="0"/>
              <a:pPr/>
              <a:t>02/07/2018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696428" y="8475136"/>
            <a:ext cx="342595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753484" y="8475136"/>
            <a:ext cx="2524389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E949A-03A6-4431-93AC-FFD044AFECA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4665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BEAF96B2-8728-467B-896E-C71FF219C3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455" y="1524000"/>
            <a:ext cx="9429901" cy="4074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6684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</TotalTime>
  <Words>0</Words>
  <Application>Microsoft Office PowerPoint</Application>
  <PresentationFormat>Personalizar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Caroline Mendes Ferreira</dc:creator>
  <cp:lastModifiedBy>Marcus Oliveira</cp:lastModifiedBy>
  <cp:revision>43</cp:revision>
  <dcterms:created xsi:type="dcterms:W3CDTF">2017-08-07T21:49:28Z</dcterms:created>
  <dcterms:modified xsi:type="dcterms:W3CDTF">2018-07-02T18:16:07Z</dcterms:modified>
</cp:coreProperties>
</file>