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84" d="100"/>
          <a:sy n="184" d="100"/>
        </p:scale>
        <p:origin x="6492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ji%20Miyamoto\Documents\NIIRT-HMT-014-3%20(20140818)\Revise\S1%20Figur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8.9477993134227676E-2"/>
          <c:y val="2.9406967892634805E-2"/>
          <c:w val="0.90460765368528262"/>
          <c:h val="0.6520458408500789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errBars>
            <c:errBarType val="plus"/>
            <c:errValType val="cust"/>
            <c:plus>
              <c:numRef>
                <c:f>Sheet1!$I$2:$I$49</c:f>
                <c:numCache>
                  <c:formatCode>General</c:formatCode>
                  <c:ptCount val="48"/>
                  <c:pt idx="0">
                    <c:v>4.2343778735697804E-4</c:v>
                  </c:pt>
                  <c:pt idx="1">
                    <c:v>3.6458615702634719E-4</c:v>
                  </c:pt>
                  <c:pt idx="2">
                    <c:v>7.5389527650939891E-4</c:v>
                  </c:pt>
                  <c:pt idx="3">
                    <c:v>4.0836507781242303E-3</c:v>
                  </c:pt>
                  <c:pt idx="4">
                    <c:v>9.9903940221655559E-4</c:v>
                  </c:pt>
                  <c:pt idx="5">
                    <c:v>0.11918763470096763</c:v>
                  </c:pt>
                  <c:pt idx="6">
                    <c:v>5.4443327763695703E-4</c:v>
                  </c:pt>
                  <c:pt idx="7">
                    <c:v>0.12851065239444018</c:v>
                  </c:pt>
                  <c:pt idx="8">
                    <c:v>5.3570482169936341E-4</c:v>
                  </c:pt>
                  <c:pt idx="9">
                    <c:v>4.1587597848407966E-2</c:v>
                  </c:pt>
                  <c:pt idx="10">
                    <c:v>1.8880934891264575E-2</c:v>
                  </c:pt>
                  <c:pt idx="11">
                    <c:v>1.6753948985961614E-3</c:v>
                  </c:pt>
                  <c:pt idx="12">
                    <c:v>4.8868992237291929E-2</c:v>
                  </c:pt>
                  <c:pt idx="13">
                    <c:v>1.2554310184205461E-2</c:v>
                  </c:pt>
                  <c:pt idx="14">
                    <c:v>2.8900029476284827E-3</c:v>
                  </c:pt>
                  <c:pt idx="15">
                    <c:v>6.9213555650892962E-3</c:v>
                  </c:pt>
                  <c:pt idx="16">
                    <c:v>7.5169850188837095E-2</c:v>
                  </c:pt>
                  <c:pt idx="17">
                    <c:v>8.5510569619758461E-2</c:v>
                  </c:pt>
                  <c:pt idx="18">
                    <c:v>0.31028660741038017</c:v>
                  </c:pt>
                  <c:pt idx="19">
                    <c:v>1.9870752199521252E-2</c:v>
                  </c:pt>
                  <c:pt idx="20">
                    <c:v>7.6065156125916071E-3</c:v>
                  </c:pt>
                  <c:pt idx="21">
                    <c:v>2.7311238811231698E-5</c:v>
                  </c:pt>
                  <c:pt idx="22">
                    <c:v>5.0680089344219061E-2</c:v>
                  </c:pt>
                  <c:pt idx="23">
                    <c:v>6.4304631226526766E-4</c:v>
                  </c:pt>
                  <c:pt idx="24">
                    <c:v>0.12269405736955745</c:v>
                  </c:pt>
                  <c:pt idx="25">
                    <c:v>4.841111048535479E-3</c:v>
                  </c:pt>
                  <c:pt idx="26">
                    <c:v>2.5866275475745239E-2</c:v>
                  </c:pt>
                  <c:pt idx="27">
                    <c:v>0.19407616824745941</c:v>
                  </c:pt>
                  <c:pt idx="28">
                    <c:v>0.20329716693837194</c:v>
                  </c:pt>
                  <c:pt idx="29">
                    <c:v>4.3613376098938048E-2</c:v>
                  </c:pt>
                  <c:pt idx="30">
                    <c:v>9.9726151338811325E-3</c:v>
                  </c:pt>
                  <c:pt idx="31">
                    <c:v>1.591986361559986E-3</c:v>
                  </c:pt>
                  <c:pt idx="32">
                    <c:v>2.5930891319831854E-4</c:v>
                  </c:pt>
                  <c:pt idx="33">
                    <c:v>4.8532416926497769E-2</c:v>
                  </c:pt>
                  <c:pt idx="34">
                    <c:v>1.106401236404205E-4</c:v>
                  </c:pt>
                  <c:pt idx="35">
                    <c:v>7.7871953457037221E-2</c:v>
                  </c:pt>
                  <c:pt idx="36">
                    <c:v>6.1226231889033846E-2</c:v>
                  </c:pt>
                  <c:pt idx="37">
                    <c:v>2.0944064162431589E-3</c:v>
                  </c:pt>
                  <c:pt idx="38">
                    <c:v>8.5153641505241268E-2</c:v>
                  </c:pt>
                  <c:pt idx="39">
                    <c:v>3.063463365714076E-2</c:v>
                  </c:pt>
                  <c:pt idx="40">
                    <c:v>2.882075179156237E-4</c:v>
                  </c:pt>
                  <c:pt idx="41">
                    <c:v>8.1206734842194483E-2</c:v>
                  </c:pt>
                  <c:pt idx="42">
                    <c:v>6.5117766331115315E-4</c:v>
                  </c:pt>
                  <c:pt idx="43">
                    <c:v>1.3039564588642369E-2</c:v>
                  </c:pt>
                  <c:pt idx="44">
                    <c:v>5.8443673298809916E-2</c:v>
                  </c:pt>
                  <c:pt idx="45">
                    <c:v>0.24825953723876859</c:v>
                  </c:pt>
                  <c:pt idx="46">
                    <c:v>1.2402071980953923E-2</c:v>
                  </c:pt>
                  <c:pt idx="47">
                    <c:v>0.12869990893607269</c:v>
                  </c:pt>
                </c:numCache>
              </c:numRef>
            </c:plus>
            <c:minus>
              <c:numRef>
                <c:f>Sheet1!$I$2:$I$49</c:f>
                <c:numCache>
                  <c:formatCode>General</c:formatCode>
                  <c:ptCount val="48"/>
                  <c:pt idx="0">
                    <c:v>4.2343778735697804E-4</c:v>
                  </c:pt>
                  <c:pt idx="1">
                    <c:v>3.6458615702634719E-4</c:v>
                  </c:pt>
                  <c:pt idx="2">
                    <c:v>7.5389527650939891E-4</c:v>
                  </c:pt>
                  <c:pt idx="3">
                    <c:v>4.0836507781242303E-3</c:v>
                  </c:pt>
                  <c:pt idx="4">
                    <c:v>9.9903940221655559E-4</c:v>
                  </c:pt>
                  <c:pt idx="5">
                    <c:v>0.11918763470096763</c:v>
                  </c:pt>
                  <c:pt idx="6">
                    <c:v>5.4443327763695703E-4</c:v>
                  </c:pt>
                  <c:pt idx="7">
                    <c:v>0.12851065239444018</c:v>
                  </c:pt>
                  <c:pt idx="8">
                    <c:v>5.3570482169936341E-4</c:v>
                  </c:pt>
                  <c:pt idx="9">
                    <c:v>4.1587597848407966E-2</c:v>
                  </c:pt>
                  <c:pt idx="10">
                    <c:v>1.8880934891264575E-2</c:v>
                  </c:pt>
                  <c:pt idx="11">
                    <c:v>1.6753948985961614E-3</c:v>
                  </c:pt>
                  <c:pt idx="12">
                    <c:v>4.8868992237291929E-2</c:v>
                  </c:pt>
                  <c:pt idx="13">
                    <c:v>1.2554310184205461E-2</c:v>
                  </c:pt>
                  <c:pt idx="14">
                    <c:v>2.8900029476284827E-3</c:v>
                  </c:pt>
                  <c:pt idx="15">
                    <c:v>6.9213555650892962E-3</c:v>
                  </c:pt>
                  <c:pt idx="16">
                    <c:v>7.5169850188837095E-2</c:v>
                  </c:pt>
                  <c:pt idx="17">
                    <c:v>8.5510569619758461E-2</c:v>
                  </c:pt>
                  <c:pt idx="18">
                    <c:v>0.31028660741038017</c:v>
                  </c:pt>
                  <c:pt idx="19">
                    <c:v>1.9870752199521252E-2</c:v>
                  </c:pt>
                  <c:pt idx="20">
                    <c:v>7.6065156125916071E-3</c:v>
                  </c:pt>
                  <c:pt idx="21">
                    <c:v>2.7311238811231698E-5</c:v>
                  </c:pt>
                  <c:pt idx="22">
                    <c:v>5.0680089344219061E-2</c:v>
                  </c:pt>
                  <c:pt idx="23">
                    <c:v>6.4304631226526766E-4</c:v>
                  </c:pt>
                  <c:pt idx="24">
                    <c:v>0.12269405736955745</c:v>
                  </c:pt>
                  <c:pt idx="25">
                    <c:v>4.841111048535479E-3</c:v>
                  </c:pt>
                  <c:pt idx="26">
                    <c:v>2.5866275475745239E-2</c:v>
                  </c:pt>
                  <c:pt idx="27">
                    <c:v>0.19407616824745941</c:v>
                  </c:pt>
                  <c:pt idx="28">
                    <c:v>0.20329716693837194</c:v>
                  </c:pt>
                  <c:pt idx="29">
                    <c:v>4.3613376098938048E-2</c:v>
                  </c:pt>
                  <c:pt idx="30">
                    <c:v>9.9726151338811325E-3</c:v>
                  </c:pt>
                  <c:pt idx="31">
                    <c:v>1.591986361559986E-3</c:v>
                  </c:pt>
                  <c:pt idx="32">
                    <c:v>2.5930891319831854E-4</c:v>
                  </c:pt>
                  <c:pt idx="33">
                    <c:v>4.8532416926497769E-2</c:v>
                  </c:pt>
                  <c:pt idx="34">
                    <c:v>1.106401236404205E-4</c:v>
                  </c:pt>
                  <c:pt idx="35">
                    <c:v>7.7871953457037221E-2</c:v>
                  </c:pt>
                  <c:pt idx="36">
                    <c:v>6.1226231889033846E-2</c:v>
                  </c:pt>
                  <c:pt idx="37">
                    <c:v>2.0944064162431589E-3</c:v>
                  </c:pt>
                  <c:pt idx="38">
                    <c:v>8.5153641505241268E-2</c:v>
                  </c:pt>
                  <c:pt idx="39">
                    <c:v>3.063463365714076E-2</c:v>
                  </c:pt>
                  <c:pt idx="40">
                    <c:v>2.882075179156237E-4</c:v>
                  </c:pt>
                  <c:pt idx="41">
                    <c:v>8.1206734842194483E-2</c:v>
                  </c:pt>
                  <c:pt idx="42">
                    <c:v>6.5117766331115315E-4</c:v>
                  </c:pt>
                  <c:pt idx="43">
                    <c:v>1.3039564588642369E-2</c:v>
                  </c:pt>
                  <c:pt idx="44">
                    <c:v>5.8443673298809916E-2</c:v>
                  </c:pt>
                  <c:pt idx="45">
                    <c:v>0.24825953723876859</c:v>
                  </c:pt>
                  <c:pt idx="46">
                    <c:v>1.2402071980953923E-2</c:v>
                  </c:pt>
                  <c:pt idx="47">
                    <c:v>0.12869990893607269</c:v>
                  </c:pt>
                </c:numCache>
              </c:numRef>
            </c:minus>
          </c:errBars>
          <c:cat>
            <c:strRef>
              <c:f>Sheet1!$B$2:$B$49</c:f>
              <c:strCache>
                <c:ptCount val="48"/>
                <c:pt idx="0">
                  <c:v>11-Aminoundecanoic acid</c:v>
                </c:pt>
                <c:pt idx="1">
                  <c:v>2-Hydroxyvaleric acid</c:v>
                </c:pt>
                <c:pt idx="2">
                  <c:v>3-Phenylpropionic acid</c:v>
                </c:pt>
                <c:pt idx="3">
                  <c:v>5-Oxoproline</c:v>
                </c:pt>
                <c:pt idx="4">
                  <c:v>Adenosine</c:v>
                </c:pt>
                <c:pt idx="5">
                  <c:v>Ala</c:v>
                </c:pt>
                <c:pt idx="6">
                  <c:v>Anserine_divalent</c:v>
                </c:pt>
                <c:pt idx="7">
                  <c:v>Arg</c:v>
                </c:pt>
                <c:pt idx="8">
                  <c:v>Benzoic acid</c:v>
                </c:pt>
                <c:pt idx="9">
                  <c:v>Betaine</c:v>
                </c:pt>
                <c:pt idx="10">
                  <c:v>Choline</c:v>
                </c:pt>
                <c:pt idx="11">
                  <c:v>Citrulline</c:v>
                </c:pt>
                <c:pt idx="12">
                  <c:v>Creatine</c:v>
                </c:pt>
                <c:pt idx="13">
                  <c:v>Cytidine</c:v>
                </c:pt>
                <c:pt idx="14">
                  <c:v>Diethanolamine</c:v>
                </c:pt>
                <c:pt idx="15">
                  <c:v>Dyphylline</c:v>
                </c:pt>
                <c:pt idx="16">
                  <c:v>Gln</c:v>
                </c:pt>
                <c:pt idx="17">
                  <c:v>Gly</c:v>
                </c:pt>
                <c:pt idx="18">
                  <c:v>Glycerol</c:v>
                </c:pt>
                <c:pt idx="19">
                  <c:v>Glycerophosphocholine</c:v>
                </c:pt>
                <c:pt idx="20">
                  <c:v>Guanosine</c:v>
                </c:pt>
                <c:pt idx="21">
                  <c:v>Hexanoic acid</c:v>
                </c:pt>
                <c:pt idx="22">
                  <c:v>His</c:v>
                </c:pt>
                <c:pt idx="23">
                  <c:v>Histamine</c:v>
                </c:pt>
                <c:pt idx="24">
                  <c:v>Ile</c:v>
                </c:pt>
                <c:pt idx="25">
                  <c:v>Inosine</c:v>
                </c:pt>
                <c:pt idx="26">
                  <c:v>Lactic acid</c:v>
                </c:pt>
                <c:pt idx="27">
                  <c:v>Leu</c:v>
                </c:pt>
                <c:pt idx="28">
                  <c:v>Lys</c:v>
                </c:pt>
                <c:pt idx="29">
                  <c:v>Met</c:v>
                </c:pt>
                <c:pt idx="30">
                  <c:v>Methionine sulfoxide</c:v>
                </c:pt>
                <c:pt idx="31">
                  <c:v>Nicotinamide</c:v>
                </c:pt>
                <c:pt idx="32">
                  <c:v>Octanoic acid</c:v>
                </c:pt>
                <c:pt idx="33">
                  <c:v>Ornithine</c:v>
                </c:pt>
                <c:pt idx="34">
                  <c:v>Pelargonic acid</c:v>
                </c:pt>
                <c:pt idx="35">
                  <c:v>Phe</c:v>
                </c:pt>
                <c:pt idx="36">
                  <c:v>Pro</c:v>
                </c:pt>
                <c:pt idx="37">
                  <c:v>p-Toluic acid</c:v>
                </c:pt>
                <c:pt idx="38">
                  <c:v>Ser</c:v>
                </c:pt>
                <c:pt idx="39">
                  <c:v>Taurine</c:v>
                </c:pt>
                <c:pt idx="40">
                  <c:v>Terephthalic acid</c:v>
                </c:pt>
                <c:pt idx="41">
                  <c:v>Thr</c:v>
                </c:pt>
                <c:pt idx="42">
                  <c:v>Triethanolamine</c:v>
                </c:pt>
                <c:pt idx="43">
                  <c:v>Trp</c:v>
                </c:pt>
                <c:pt idx="44">
                  <c:v>Tyr</c:v>
                </c:pt>
                <c:pt idx="45">
                  <c:v>Urea</c:v>
                </c:pt>
                <c:pt idx="46">
                  <c:v>Urocanic acid</c:v>
                </c:pt>
                <c:pt idx="47">
                  <c:v>Val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48"/>
                <c:pt idx="0">
                  <c:v>1.9520787333333334E-3</c:v>
                </c:pt>
                <c:pt idx="1">
                  <c:v>1.224633437321367E-3</c:v>
                </c:pt>
                <c:pt idx="2">
                  <c:v>1.9711545035836072E-3</c:v>
                </c:pt>
                <c:pt idx="3">
                  <c:v>2.1759411510110072E-2</c:v>
                </c:pt>
                <c:pt idx="4">
                  <c:v>5.9046182666666674E-3</c:v>
                </c:pt>
                <c:pt idx="5">
                  <c:v>0.96193123619999998</c:v>
                </c:pt>
                <c:pt idx="6">
                  <c:v>1.17936E-3</c:v>
                </c:pt>
                <c:pt idx="7">
                  <c:v>1.0427776119333334</c:v>
                </c:pt>
                <c:pt idx="8">
                  <c:v>3.7166585590046298E-3</c:v>
                </c:pt>
                <c:pt idx="9">
                  <c:v>0.18333182046666671</c:v>
                </c:pt>
                <c:pt idx="10">
                  <c:v>0.1716709122</c:v>
                </c:pt>
                <c:pt idx="11">
                  <c:v>8.1245103999999999E-3</c:v>
                </c:pt>
                <c:pt idx="12">
                  <c:v>0.23983251400000002</c:v>
                </c:pt>
                <c:pt idx="13">
                  <c:v>5.7254527133333337E-2</c:v>
                </c:pt>
                <c:pt idx="14">
                  <c:v>1.4847918600000001E-2</c:v>
                </c:pt>
                <c:pt idx="15">
                  <c:v>2.7910460066666667E-2</c:v>
                </c:pt>
                <c:pt idx="16">
                  <c:v>0.42976608853333337</c:v>
                </c:pt>
                <c:pt idx="17">
                  <c:v>0.52083313380000007</c:v>
                </c:pt>
                <c:pt idx="18">
                  <c:v>1.6634962428</c:v>
                </c:pt>
                <c:pt idx="19">
                  <c:v>6.0120494533333339E-2</c:v>
                </c:pt>
                <c:pt idx="20">
                  <c:v>1.07709446E-2</c:v>
                </c:pt>
                <c:pt idx="21">
                  <c:v>1.4675605504511902E-3</c:v>
                </c:pt>
                <c:pt idx="22">
                  <c:v>0.33461219300000006</c:v>
                </c:pt>
                <c:pt idx="23">
                  <c:v>1.1108708E-3</c:v>
                </c:pt>
                <c:pt idx="24">
                  <c:v>1.0552841684666667</c:v>
                </c:pt>
                <c:pt idx="25">
                  <c:v>6.7072761999999999E-3</c:v>
                </c:pt>
                <c:pt idx="26">
                  <c:v>0.15564867474886526</c:v>
                </c:pt>
                <c:pt idx="27">
                  <c:v>1.8607806652666667</c:v>
                </c:pt>
                <c:pt idx="28">
                  <c:v>1.2660181121333334</c:v>
                </c:pt>
                <c:pt idx="29">
                  <c:v>0.20352433860000005</c:v>
                </c:pt>
                <c:pt idx="30">
                  <c:v>5.3443641066666679E-2</c:v>
                </c:pt>
                <c:pt idx="31">
                  <c:v>1.0690365E-2</c:v>
                </c:pt>
                <c:pt idx="32">
                  <c:v>1.4199966086112317E-3</c:v>
                </c:pt>
                <c:pt idx="33">
                  <c:v>0.14342823093333334</c:v>
                </c:pt>
                <c:pt idx="34">
                  <c:v>3.1878205747302474E-3</c:v>
                </c:pt>
                <c:pt idx="35">
                  <c:v>0.6416082974666667</c:v>
                </c:pt>
                <c:pt idx="36">
                  <c:v>0.65856517306666673</c:v>
                </c:pt>
                <c:pt idx="37">
                  <c:v>8.7554240243763581E-3</c:v>
                </c:pt>
                <c:pt idx="38">
                  <c:v>0.452223023</c:v>
                </c:pt>
                <c:pt idx="39">
                  <c:v>0.17350543626666667</c:v>
                </c:pt>
                <c:pt idx="40">
                  <c:v>1.0046015000186531E-3</c:v>
                </c:pt>
                <c:pt idx="41">
                  <c:v>0.57457365206666677</c:v>
                </c:pt>
                <c:pt idx="42">
                  <c:v>8.9792093333333333E-4</c:v>
                </c:pt>
                <c:pt idx="43">
                  <c:v>0.14617332293333332</c:v>
                </c:pt>
                <c:pt idx="44">
                  <c:v>0.4686794822</c:v>
                </c:pt>
                <c:pt idx="45">
                  <c:v>0.76730630519999998</c:v>
                </c:pt>
                <c:pt idx="46">
                  <c:v>6.5168653800000004E-2</c:v>
                </c:pt>
                <c:pt idx="47">
                  <c:v>1.1755586923333334</c:v>
                </c:pt>
              </c:numCache>
            </c:numRef>
          </c:val>
        </c:ser>
        <c:ser>
          <c:idx val="1"/>
          <c:order val="1"/>
          <c:spPr>
            <a:solidFill>
              <a:srgbClr val="0000FF"/>
            </a:solidFill>
          </c:spPr>
          <c:errBars>
            <c:errBarType val="plus"/>
            <c:errValType val="cust"/>
            <c:plus>
              <c:numRef>
                <c:f>Sheet1!$Q$2:$Q$50</c:f>
                <c:numCache>
                  <c:formatCode>General</c:formatCode>
                  <c:ptCount val="49"/>
                  <c:pt idx="0">
                    <c:v>1.2200172224970159E-4</c:v>
                  </c:pt>
                  <c:pt idx="1">
                    <c:v>1.9358209312243192E-4</c:v>
                  </c:pt>
                  <c:pt idx="2">
                    <c:v>1.239375077847039E-4</c:v>
                  </c:pt>
                  <c:pt idx="3">
                    <c:v>1.5853781862336263E-3</c:v>
                  </c:pt>
                  <c:pt idx="4">
                    <c:v>1.0040584312346233E-5</c:v>
                  </c:pt>
                  <c:pt idx="5">
                    <c:v>4.294226259113039E-2</c:v>
                  </c:pt>
                  <c:pt idx="6">
                    <c:v>2.3150482490935376E-3</c:v>
                  </c:pt>
                  <c:pt idx="7">
                    <c:v>4.3453729092380558E-2</c:v>
                  </c:pt>
                  <c:pt idx="8">
                    <c:v>2.5407773924872225E-4</c:v>
                  </c:pt>
                  <c:pt idx="9">
                    <c:v>9.2666374873135102E-3</c:v>
                  </c:pt>
                  <c:pt idx="10">
                    <c:v>1.1775601161209607E-2</c:v>
                  </c:pt>
                  <c:pt idx="11">
                    <c:v>1.3439922380316539E-3</c:v>
                  </c:pt>
                  <c:pt idx="12">
                    <c:v>3.1892311446771716E-2</c:v>
                  </c:pt>
                  <c:pt idx="13">
                    <c:v>2.4002872782699324E-3</c:v>
                  </c:pt>
                  <c:pt idx="14">
                    <c:v>4.1696185088399692E-3</c:v>
                  </c:pt>
                  <c:pt idx="15">
                    <c:v>1.6219536689776819E-2</c:v>
                  </c:pt>
                  <c:pt idx="16">
                    <c:v>2.0084088941595649E-2</c:v>
                  </c:pt>
                  <c:pt idx="17">
                    <c:v>1.581142219511758E-2</c:v>
                  </c:pt>
                  <c:pt idx="18">
                    <c:v>3.8628328817827073E-2</c:v>
                  </c:pt>
                  <c:pt idx="19">
                    <c:v>3.9372964556275586E-4</c:v>
                  </c:pt>
                  <c:pt idx="20">
                    <c:v>1.5341164029878476E-3</c:v>
                  </c:pt>
                  <c:pt idx="21">
                    <c:v>7.2916705008760948E-4</c:v>
                  </c:pt>
                  <c:pt idx="22">
                    <c:v>8.913277713130734E-3</c:v>
                  </c:pt>
                  <c:pt idx="23">
                    <c:v>1.4921851798912937E-3</c:v>
                  </c:pt>
                  <c:pt idx="24">
                    <c:v>4.45094041209377E-2</c:v>
                  </c:pt>
                  <c:pt idx="25">
                    <c:v>2.3214311692992492E-3</c:v>
                  </c:pt>
                  <c:pt idx="26">
                    <c:v>1.5313537049787057E-2</c:v>
                  </c:pt>
                  <c:pt idx="27">
                    <c:v>9.0352492626641898E-2</c:v>
                  </c:pt>
                  <c:pt idx="28">
                    <c:v>3.4351959432550927E-2</c:v>
                  </c:pt>
                  <c:pt idx="29">
                    <c:v>7.3633258879148688E-3</c:v>
                  </c:pt>
                  <c:pt idx="30">
                    <c:v>5.6720038545840219E-4</c:v>
                  </c:pt>
                  <c:pt idx="31">
                    <c:v>5.7803870657838587E-4</c:v>
                  </c:pt>
                  <c:pt idx="32">
                    <c:v>7.3736917360735482E-4</c:v>
                  </c:pt>
                  <c:pt idx="33">
                    <c:v>3.5910405824767407E-3</c:v>
                  </c:pt>
                  <c:pt idx="34">
                    <c:v>1.2886013730545366E-3</c:v>
                  </c:pt>
                  <c:pt idx="35">
                    <c:v>3.0207234928700932E-2</c:v>
                  </c:pt>
                  <c:pt idx="36">
                    <c:v>2.5124116068945858E-2</c:v>
                  </c:pt>
                  <c:pt idx="37">
                    <c:v>3.8756052863906602E-4</c:v>
                  </c:pt>
                  <c:pt idx="38">
                    <c:v>1.9695284893344885E-2</c:v>
                  </c:pt>
                  <c:pt idx="39">
                    <c:v>1.4294727866956862E-2</c:v>
                  </c:pt>
                  <c:pt idx="40">
                    <c:v>4.8711125276700927E-5</c:v>
                  </c:pt>
                  <c:pt idx="41">
                    <c:v>1.1530394401096775E-2</c:v>
                  </c:pt>
                  <c:pt idx="42">
                    <c:v>1.1251185415241069E-4</c:v>
                  </c:pt>
                  <c:pt idx="43">
                    <c:v>5.6441789817154768E-3</c:v>
                  </c:pt>
                  <c:pt idx="44">
                    <c:v>1.9283811957229377E-2</c:v>
                  </c:pt>
                  <c:pt idx="45">
                    <c:v>0.14008038306634443</c:v>
                  </c:pt>
                  <c:pt idx="46">
                    <c:v>4.4030182518563412E-3</c:v>
                  </c:pt>
                  <c:pt idx="47">
                    <c:v>5.306487581205805E-2</c:v>
                  </c:pt>
                </c:numCache>
              </c:numRef>
            </c:plus>
            <c:minus>
              <c:numRef>
                <c:f>Sheet1!$Q$2:$Q$50</c:f>
                <c:numCache>
                  <c:formatCode>General</c:formatCode>
                  <c:ptCount val="49"/>
                  <c:pt idx="0">
                    <c:v>1.2200172224970159E-4</c:v>
                  </c:pt>
                  <c:pt idx="1">
                    <c:v>1.9358209312243192E-4</c:v>
                  </c:pt>
                  <c:pt idx="2">
                    <c:v>1.239375077847039E-4</c:v>
                  </c:pt>
                  <c:pt idx="3">
                    <c:v>1.5853781862336263E-3</c:v>
                  </c:pt>
                  <c:pt idx="4">
                    <c:v>1.0040584312346233E-5</c:v>
                  </c:pt>
                  <c:pt idx="5">
                    <c:v>4.294226259113039E-2</c:v>
                  </c:pt>
                  <c:pt idx="6">
                    <c:v>2.3150482490935376E-3</c:v>
                  </c:pt>
                  <c:pt idx="7">
                    <c:v>4.3453729092380558E-2</c:v>
                  </c:pt>
                  <c:pt idx="8">
                    <c:v>2.5407773924872225E-4</c:v>
                  </c:pt>
                  <c:pt idx="9">
                    <c:v>9.2666374873135102E-3</c:v>
                  </c:pt>
                  <c:pt idx="10">
                    <c:v>1.1775601161209607E-2</c:v>
                  </c:pt>
                  <c:pt idx="11">
                    <c:v>1.3439922380316539E-3</c:v>
                  </c:pt>
                  <c:pt idx="12">
                    <c:v>3.1892311446771716E-2</c:v>
                  </c:pt>
                  <c:pt idx="13">
                    <c:v>2.4002872782699324E-3</c:v>
                  </c:pt>
                  <c:pt idx="14">
                    <c:v>4.1696185088399692E-3</c:v>
                  </c:pt>
                  <c:pt idx="15">
                    <c:v>1.6219536689776819E-2</c:v>
                  </c:pt>
                  <c:pt idx="16">
                    <c:v>2.0084088941595649E-2</c:v>
                  </c:pt>
                  <c:pt idx="17">
                    <c:v>1.581142219511758E-2</c:v>
                  </c:pt>
                  <c:pt idx="18">
                    <c:v>3.8628328817827073E-2</c:v>
                  </c:pt>
                  <c:pt idx="19">
                    <c:v>3.9372964556275586E-4</c:v>
                  </c:pt>
                  <c:pt idx="20">
                    <c:v>1.5341164029878476E-3</c:v>
                  </c:pt>
                  <c:pt idx="21">
                    <c:v>7.2916705008760948E-4</c:v>
                  </c:pt>
                  <c:pt idx="22">
                    <c:v>8.913277713130734E-3</c:v>
                  </c:pt>
                  <c:pt idx="23">
                    <c:v>1.4921851798912937E-3</c:v>
                  </c:pt>
                  <c:pt idx="24">
                    <c:v>4.45094041209377E-2</c:v>
                  </c:pt>
                  <c:pt idx="25">
                    <c:v>2.3214311692992492E-3</c:v>
                  </c:pt>
                  <c:pt idx="26">
                    <c:v>1.5313537049787057E-2</c:v>
                  </c:pt>
                  <c:pt idx="27">
                    <c:v>9.0352492626641898E-2</c:v>
                  </c:pt>
                  <c:pt idx="28">
                    <c:v>3.4351959432550927E-2</c:v>
                  </c:pt>
                  <c:pt idx="29">
                    <c:v>7.3633258879148688E-3</c:v>
                  </c:pt>
                  <c:pt idx="30">
                    <c:v>5.6720038545840219E-4</c:v>
                  </c:pt>
                  <c:pt idx="31">
                    <c:v>5.7803870657838587E-4</c:v>
                  </c:pt>
                  <c:pt idx="32">
                    <c:v>7.3736917360735482E-4</c:v>
                  </c:pt>
                  <c:pt idx="33">
                    <c:v>3.5910405824767407E-3</c:v>
                  </c:pt>
                  <c:pt idx="34">
                    <c:v>1.2886013730545366E-3</c:v>
                  </c:pt>
                  <c:pt idx="35">
                    <c:v>3.0207234928700932E-2</c:v>
                  </c:pt>
                  <c:pt idx="36">
                    <c:v>2.5124116068945858E-2</c:v>
                  </c:pt>
                  <c:pt idx="37">
                    <c:v>3.8756052863906602E-4</c:v>
                  </c:pt>
                  <c:pt idx="38">
                    <c:v>1.9695284893344885E-2</c:v>
                  </c:pt>
                  <c:pt idx="39">
                    <c:v>1.4294727866956862E-2</c:v>
                  </c:pt>
                  <c:pt idx="40">
                    <c:v>4.8711125276700927E-5</c:v>
                  </c:pt>
                  <c:pt idx="41">
                    <c:v>1.1530394401096775E-2</c:v>
                  </c:pt>
                  <c:pt idx="42">
                    <c:v>1.1251185415241069E-4</c:v>
                  </c:pt>
                  <c:pt idx="43">
                    <c:v>5.6441789817154768E-3</c:v>
                  </c:pt>
                  <c:pt idx="44">
                    <c:v>1.9283811957229377E-2</c:v>
                  </c:pt>
                  <c:pt idx="45">
                    <c:v>0.14008038306634443</c:v>
                  </c:pt>
                  <c:pt idx="46">
                    <c:v>4.4030182518563412E-3</c:v>
                  </c:pt>
                  <c:pt idx="47">
                    <c:v>5.306487581205805E-2</c:v>
                  </c:pt>
                </c:numCache>
              </c:numRef>
            </c:minus>
          </c:errBars>
          <c:cat>
            <c:strRef>
              <c:f>Sheet1!$B$2:$B$49</c:f>
              <c:strCache>
                <c:ptCount val="48"/>
                <c:pt idx="0">
                  <c:v>11-Aminoundecanoic acid</c:v>
                </c:pt>
                <c:pt idx="1">
                  <c:v>2-Hydroxyvaleric acid</c:v>
                </c:pt>
                <c:pt idx="2">
                  <c:v>3-Phenylpropionic acid</c:v>
                </c:pt>
                <c:pt idx="3">
                  <c:v>5-Oxoproline</c:v>
                </c:pt>
                <c:pt idx="4">
                  <c:v>Adenosine</c:v>
                </c:pt>
                <c:pt idx="5">
                  <c:v>Ala</c:v>
                </c:pt>
                <c:pt idx="6">
                  <c:v>Anserine_divalent</c:v>
                </c:pt>
                <c:pt idx="7">
                  <c:v>Arg</c:v>
                </c:pt>
                <c:pt idx="8">
                  <c:v>Benzoic acid</c:v>
                </c:pt>
                <c:pt idx="9">
                  <c:v>Betaine</c:v>
                </c:pt>
                <c:pt idx="10">
                  <c:v>Choline</c:v>
                </c:pt>
                <c:pt idx="11">
                  <c:v>Citrulline</c:v>
                </c:pt>
                <c:pt idx="12">
                  <c:v>Creatine</c:v>
                </c:pt>
                <c:pt idx="13">
                  <c:v>Cytidine</c:v>
                </c:pt>
                <c:pt idx="14">
                  <c:v>Diethanolamine</c:v>
                </c:pt>
                <c:pt idx="15">
                  <c:v>Dyphylline</c:v>
                </c:pt>
                <c:pt idx="16">
                  <c:v>Gln</c:v>
                </c:pt>
                <c:pt idx="17">
                  <c:v>Gly</c:v>
                </c:pt>
                <c:pt idx="18">
                  <c:v>Glycerol</c:v>
                </c:pt>
                <c:pt idx="19">
                  <c:v>Glycerophosphocholine</c:v>
                </c:pt>
                <c:pt idx="20">
                  <c:v>Guanosine</c:v>
                </c:pt>
                <c:pt idx="21">
                  <c:v>Hexanoic acid</c:v>
                </c:pt>
                <c:pt idx="22">
                  <c:v>His</c:v>
                </c:pt>
                <c:pt idx="23">
                  <c:v>Histamine</c:v>
                </c:pt>
                <c:pt idx="24">
                  <c:v>Ile</c:v>
                </c:pt>
                <c:pt idx="25">
                  <c:v>Inosine</c:v>
                </c:pt>
                <c:pt idx="26">
                  <c:v>Lactic acid</c:v>
                </c:pt>
                <c:pt idx="27">
                  <c:v>Leu</c:v>
                </c:pt>
                <c:pt idx="28">
                  <c:v>Lys</c:v>
                </c:pt>
                <c:pt idx="29">
                  <c:v>Met</c:v>
                </c:pt>
                <c:pt idx="30">
                  <c:v>Methionine sulfoxide</c:v>
                </c:pt>
                <c:pt idx="31">
                  <c:v>Nicotinamide</c:v>
                </c:pt>
                <c:pt idx="32">
                  <c:v>Octanoic acid</c:v>
                </c:pt>
                <c:pt idx="33">
                  <c:v>Ornithine</c:v>
                </c:pt>
                <c:pt idx="34">
                  <c:v>Pelargonic acid</c:v>
                </c:pt>
                <c:pt idx="35">
                  <c:v>Phe</c:v>
                </c:pt>
                <c:pt idx="36">
                  <c:v>Pro</c:v>
                </c:pt>
                <c:pt idx="37">
                  <c:v>p-Toluic acid</c:v>
                </c:pt>
                <c:pt idx="38">
                  <c:v>Ser</c:v>
                </c:pt>
                <c:pt idx="39">
                  <c:v>Taurine</c:v>
                </c:pt>
                <c:pt idx="40">
                  <c:v>Terephthalic acid</c:v>
                </c:pt>
                <c:pt idx="41">
                  <c:v>Thr</c:v>
                </c:pt>
                <c:pt idx="42">
                  <c:v>Triethanolamine</c:v>
                </c:pt>
                <c:pt idx="43">
                  <c:v>Trp</c:v>
                </c:pt>
                <c:pt idx="44">
                  <c:v>Tyr</c:v>
                </c:pt>
                <c:pt idx="45">
                  <c:v>Urea</c:v>
                </c:pt>
                <c:pt idx="46">
                  <c:v>Urocanic acid</c:v>
                </c:pt>
                <c:pt idx="47">
                  <c:v>Val</c:v>
                </c:pt>
              </c:strCache>
            </c:strRef>
          </c:cat>
          <c:val>
            <c:numRef>
              <c:f>Sheet1!$P$2:$P$49</c:f>
              <c:numCache>
                <c:formatCode>General</c:formatCode>
                <c:ptCount val="48"/>
                <c:pt idx="0">
                  <c:v>1.852973266666667E-3</c:v>
                </c:pt>
                <c:pt idx="1">
                  <c:v>1.0494428067574051E-3</c:v>
                </c:pt>
                <c:pt idx="2">
                  <c:v>1.737170058039917E-3</c:v>
                </c:pt>
                <c:pt idx="3">
                  <c:v>2.2671321809830916E-3</c:v>
                </c:pt>
                <c:pt idx="4">
                  <c:v>1.0726666666666667E-4</c:v>
                </c:pt>
                <c:pt idx="5">
                  <c:v>4.3923600466666664E-2</c:v>
                </c:pt>
                <c:pt idx="6">
                  <c:v>2.0728402666666669E-3</c:v>
                </c:pt>
                <c:pt idx="7">
                  <c:v>3.9538863066666673E-2</c:v>
                </c:pt>
                <c:pt idx="8">
                  <c:v>3.0977708706674558E-3</c:v>
                </c:pt>
                <c:pt idx="9">
                  <c:v>9.9483821333333344E-3</c:v>
                </c:pt>
                <c:pt idx="10">
                  <c:v>1.7624643466666669E-2</c:v>
                </c:pt>
                <c:pt idx="11">
                  <c:v>1.2899096666666669E-3</c:v>
                </c:pt>
                <c:pt idx="12">
                  <c:v>2.9184314733333331E-2</c:v>
                </c:pt>
                <c:pt idx="13">
                  <c:v>2.4829520000000001E-3</c:v>
                </c:pt>
                <c:pt idx="14">
                  <c:v>9.1075536666666689E-3</c:v>
                </c:pt>
                <c:pt idx="15">
                  <c:v>2.3094766133333333E-2</c:v>
                </c:pt>
                <c:pt idx="16">
                  <c:v>1.8326416200000001E-2</c:v>
                </c:pt>
                <c:pt idx="17">
                  <c:v>1.5591344799999999E-2</c:v>
                </c:pt>
                <c:pt idx="18">
                  <c:v>1.8076447748</c:v>
                </c:pt>
                <c:pt idx="19">
                  <c:v>6.7585406666666669E-4</c:v>
                </c:pt>
                <c:pt idx="20">
                  <c:v>1.6241378666666667E-3</c:v>
                </c:pt>
                <c:pt idx="21">
                  <c:v>1.8855007995022901E-3</c:v>
                </c:pt>
                <c:pt idx="22">
                  <c:v>8.1616634666666667E-3</c:v>
                </c:pt>
                <c:pt idx="23">
                  <c:v>1.6429497333333334E-3</c:v>
                </c:pt>
                <c:pt idx="24">
                  <c:v>4.8159999333333335E-2</c:v>
                </c:pt>
                <c:pt idx="25">
                  <c:v>2.2766216000000001E-3</c:v>
                </c:pt>
                <c:pt idx="26">
                  <c:v>4.2493939373489199E-2</c:v>
                </c:pt>
                <c:pt idx="27">
                  <c:v>9.4694123933333332E-2</c:v>
                </c:pt>
                <c:pt idx="28">
                  <c:v>3.1846212066666664E-2</c:v>
                </c:pt>
                <c:pt idx="29">
                  <c:v>7.2540691333333332E-3</c:v>
                </c:pt>
                <c:pt idx="30">
                  <c:v>9.1573719999999998E-4</c:v>
                </c:pt>
                <c:pt idx="31">
                  <c:v>1.0669424666666667E-3</c:v>
                </c:pt>
                <c:pt idx="32">
                  <c:v>2.0259287416874217E-3</c:v>
                </c:pt>
                <c:pt idx="33">
                  <c:v>4.1157756666666667E-3</c:v>
                </c:pt>
                <c:pt idx="34">
                  <c:v>3.5101580654261152E-3</c:v>
                </c:pt>
                <c:pt idx="35">
                  <c:v>2.9766649266666667E-2</c:v>
                </c:pt>
                <c:pt idx="36">
                  <c:v>2.3799127800000004E-2</c:v>
                </c:pt>
                <c:pt idx="37">
                  <c:v>9.4187037325596801E-3</c:v>
                </c:pt>
                <c:pt idx="38">
                  <c:v>1.9426086866666668E-2</c:v>
                </c:pt>
                <c:pt idx="39">
                  <c:v>1.4704435600000001E-2</c:v>
                </c:pt>
                <c:pt idx="40">
                  <c:v>9.5263724877202576E-4</c:v>
                </c:pt>
                <c:pt idx="41">
                  <c:v>1.1091910400000002E-2</c:v>
                </c:pt>
                <c:pt idx="42">
                  <c:v>6.146940666666667E-4</c:v>
                </c:pt>
                <c:pt idx="43">
                  <c:v>5.4304232000000003E-3</c:v>
                </c:pt>
                <c:pt idx="44">
                  <c:v>1.8969744733333335E-2</c:v>
                </c:pt>
                <c:pt idx="45">
                  <c:v>0.17237258273333333</c:v>
                </c:pt>
                <c:pt idx="46">
                  <c:v>5.1382236666666671E-3</c:v>
                </c:pt>
                <c:pt idx="47">
                  <c:v>5.6813032266666674E-2</c:v>
                </c:pt>
              </c:numCache>
            </c:numRef>
          </c:val>
        </c:ser>
        <c:axId val="208709504"/>
        <c:axId val="208730752"/>
      </c:barChart>
      <c:catAx>
        <c:axId val="20870950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0" baseline="0">
                <a:latin typeface="Arial" pitchFamily="34" charset="0"/>
                <a:ea typeface="+mj-ea"/>
                <a:cs typeface="Arial" pitchFamily="34" charset="0"/>
              </a:defRPr>
            </a:pPr>
            <a:endParaRPr lang="ja-JP"/>
          </a:p>
        </c:txPr>
        <c:crossAx val="208730752"/>
        <c:crossesAt val="1.0000000000000004E-5"/>
        <c:auto val="1"/>
        <c:lblAlgn val="ctr"/>
        <c:lblOffset val="100"/>
      </c:catAx>
      <c:valAx>
        <c:axId val="208730752"/>
        <c:scaling>
          <c:orientation val="minMax"/>
          <c:min val="1.0000000000000004E-5"/>
        </c:scaling>
        <c:axPos val="l"/>
        <c:majorGridlines/>
        <c:numFmt formatCode="0.00E+00" sourceLinked="0"/>
        <c:tickLblPos val="nextTo"/>
        <c:crossAx val="20870950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5EB58-D2A1-469B-9E5E-67BF65EC0A89}" type="datetimeFigureOut">
              <a:rPr kumimoji="1" lang="ja-JP" altLang="en-US" smtClean="0"/>
              <a:pPr/>
              <a:t>2016/5/16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F9D3E-94C6-448F-B6E5-DA24A17837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/>
          <p:nvPr/>
        </p:nvGraphicFramePr>
        <p:xfrm>
          <a:off x="275326" y="1453550"/>
          <a:ext cx="8589274" cy="479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786845" y="722330"/>
            <a:ext cx="2690949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 leprae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-infected nude mouse</a:t>
            </a:r>
            <a:endParaRPr kumimoji="1"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81608" y="1031966"/>
            <a:ext cx="2096186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Uninfected nude mouse</a:t>
            </a:r>
            <a:endParaRPr kumimoji="1"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8576113" y="797771"/>
            <a:ext cx="180000" cy="1800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8576113" y="1111633"/>
            <a:ext cx="180000" cy="180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>
            <a:off x="-502175" y="2875482"/>
            <a:ext cx="1357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/>
              <a:t>Relative peak area</a:t>
            </a:r>
            <a:endParaRPr kumimoji="1" lang="ja-JP" altLang="en-US" sz="1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7378" y="0"/>
            <a:ext cx="94660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S1 Figure</a:t>
            </a:r>
            <a:endParaRPr lang="en-US" altLang="ja-JP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Yuji Miyamoto</dc:creator>
  <cp:lastModifiedBy>Yuji Miyamoto</cp:lastModifiedBy>
  <cp:revision>13</cp:revision>
  <dcterms:created xsi:type="dcterms:W3CDTF">2016-01-18T05:15:19Z</dcterms:created>
  <dcterms:modified xsi:type="dcterms:W3CDTF">2016-05-16T10:50:20Z</dcterms:modified>
</cp:coreProperties>
</file>