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89" r:id="rId2"/>
  </p:sldIdLst>
  <p:sldSz cx="6858000" cy="9144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42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D400"/>
    <a:srgbClr val="00D6FF"/>
    <a:srgbClr val="0432FF"/>
    <a:srgbClr val="FF9300"/>
    <a:srgbClr val="FFD441"/>
    <a:srgbClr val="D7AEFF"/>
    <a:srgbClr val="FF8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81" autoAdjust="0"/>
    <p:restoredTop sz="92258" autoAdjust="0"/>
  </p:normalViewPr>
  <p:slideViewPr>
    <p:cSldViewPr snapToGrid="0" snapToObjects="1">
      <p:cViewPr>
        <p:scale>
          <a:sx n="89" d="100"/>
          <a:sy n="89" d="100"/>
        </p:scale>
        <p:origin x="-2576" y="160"/>
      </p:cViewPr>
      <p:guideLst>
        <p:guide orient="horz" pos="2880"/>
        <p:guide pos="42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143CD-07A9-714D-B6F5-D914C6980DAD}" type="datetimeFigureOut">
              <a:rPr kumimoji="1" lang="ja-JP" altLang="en-US" smtClean="0"/>
              <a:pPr/>
              <a:t>17/10/13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0CD4F-B9EB-B842-915E-152BF2A7BB8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806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5CEE-306A-F549-A46F-D0FD84C07817}" type="datetimeFigureOut">
              <a:rPr kumimoji="1" lang="ja-JP" altLang="en-US" smtClean="0"/>
              <a:pPr/>
              <a:t>17/10/13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E6C-3812-6E41-B245-FA519B2D42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81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5CEE-306A-F549-A46F-D0FD84C07817}" type="datetimeFigureOut">
              <a:rPr kumimoji="1" lang="ja-JP" altLang="en-US" smtClean="0"/>
              <a:pPr/>
              <a:t>17/10/13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E6C-3812-6E41-B245-FA519B2D42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32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2"/>
            <a:ext cx="1157288" cy="1040130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488952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5CEE-306A-F549-A46F-D0FD84C07817}" type="datetimeFigureOut">
              <a:rPr kumimoji="1" lang="ja-JP" altLang="en-US" smtClean="0"/>
              <a:pPr/>
              <a:t>17/10/13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E6C-3812-6E41-B245-FA519B2D42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22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5CEE-306A-F549-A46F-D0FD84C07817}" type="datetimeFigureOut">
              <a:rPr kumimoji="1" lang="ja-JP" altLang="en-US" smtClean="0"/>
              <a:pPr/>
              <a:t>17/10/13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E6C-3812-6E41-B245-FA519B2D42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545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5CEE-306A-F549-A46F-D0FD84C07817}" type="datetimeFigureOut">
              <a:rPr kumimoji="1" lang="ja-JP" altLang="en-US" smtClean="0"/>
              <a:pPr/>
              <a:t>17/10/13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E6C-3812-6E41-B245-FA519B2D42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631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5CEE-306A-F549-A46F-D0FD84C07817}" type="datetimeFigureOut">
              <a:rPr kumimoji="1" lang="ja-JP" altLang="en-US" smtClean="0"/>
              <a:pPr/>
              <a:t>17/10/13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E6C-3812-6E41-B245-FA519B2D42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61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8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1" y="2046818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5CEE-306A-F549-A46F-D0FD84C07817}" type="datetimeFigureOut">
              <a:rPr kumimoji="1" lang="ja-JP" altLang="en-US" smtClean="0"/>
              <a:pPr/>
              <a:t>17/10/13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E6C-3812-6E41-B245-FA519B2D42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24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5CEE-306A-F549-A46F-D0FD84C07817}" type="datetimeFigureOut">
              <a:rPr kumimoji="1" lang="ja-JP" altLang="en-US" smtClean="0"/>
              <a:pPr/>
              <a:t>17/10/13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E6C-3812-6E41-B245-FA519B2D42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34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5CEE-306A-F549-A46F-D0FD84C07817}" type="datetimeFigureOut">
              <a:rPr kumimoji="1" lang="ja-JP" altLang="en-US" smtClean="0"/>
              <a:pPr/>
              <a:t>17/10/13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E6C-3812-6E41-B245-FA519B2D42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09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64068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9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2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5CEE-306A-F549-A46F-D0FD84C07817}" type="datetimeFigureOut">
              <a:rPr kumimoji="1" lang="ja-JP" altLang="en-US" smtClean="0"/>
              <a:pPr/>
              <a:t>17/10/13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E6C-3812-6E41-B245-FA519B2D42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88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5CEE-306A-F549-A46F-D0FD84C07817}" type="datetimeFigureOut">
              <a:rPr kumimoji="1" lang="ja-JP" altLang="en-US" smtClean="0"/>
              <a:pPr/>
              <a:t>17/10/13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53E6C-3812-6E41-B245-FA519B2D42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89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5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05CEE-306A-F549-A46F-D0FD84C07817}" type="datetimeFigureOut">
              <a:rPr kumimoji="1" lang="ja-JP" altLang="en-US" smtClean="0"/>
              <a:pPr/>
              <a:t>17/10/13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5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5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53E6C-3812-6E41-B245-FA519B2D42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54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tiff"/><Relationship Id="rId12" Type="http://schemas.openxmlformats.org/officeDocument/2006/relationships/image" Target="../media/image11.tiff"/><Relationship Id="rId13" Type="http://schemas.openxmlformats.org/officeDocument/2006/relationships/image" Target="../media/image12.tiff"/><Relationship Id="rId14" Type="http://schemas.openxmlformats.org/officeDocument/2006/relationships/image" Target="../media/image13.tiff"/><Relationship Id="rId15" Type="http://schemas.openxmlformats.org/officeDocument/2006/relationships/image" Target="../media/image14.tiff"/><Relationship Id="rId16" Type="http://schemas.openxmlformats.org/officeDocument/2006/relationships/image" Target="../media/image15.tiff"/><Relationship Id="rId17" Type="http://schemas.openxmlformats.org/officeDocument/2006/relationships/image" Target="../media/image16.tiff"/><Relationship Id="rId18" Type="http://schemas.openxmlformats.org/officeDocument/2006/relationships/image" Target="../media/image17.tiff"/><Relationship Id="rId19" Type="http://schemas.openxmlformats.org/officeDocument/2006/relationships/image" Target="../media/image18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8" Type="http://schemas.openxmlformats.org/officeDocument/2006/relationships/image" Target="../media/image7.tiff"/><Relationship Id="rId9" Type="http://schemas.openxmlformats.org/officeDocument/2006/relationships/image" Target="../media/image8.tiff"/><Relationship Id="rId10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矢印コネクタ 1"/>
          <p:cNvCxnSpPr/>
          <p:nvPr/>
        </p:nvCxnSpPr>
        <p:spPr>
          <a:xfrm flipH="1" flipV="1">
            <a:off x="282117" y="2604643"/>
            <a:ext cx="2" cy="318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32015" y="2978138"/>
            <a:ext cx="307777" cy="2975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ja-JP" sz="800" dirty="0" smtClean="0">
                <a:latin typeface="Arial"/>
                <a:ea typeface="Arial" charset="0"/>
                <a:cs typeface="Arial"/>
              </a:rPr>
              <a:t>CD4</a:t>
            </a:r>
            <a:endParaRPr lang="ja-JP" altLang="en-US" sz="800" dirty="0">
              <a:latin typeface="Arial"/>
              <a:ea typeface="Arial" charset="0"/>
              <a:cs typeface="Arial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64858" y="4976336"/>
            <a:ext cx="344315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ja-JP" sz="800" dirty="0">
                <a:latin typeface="Arial"/>
                <a:ea typeface="Arial" charset="0"/>
                <a:cs typeface="Arial"/>
              </a:rPr>
              <a:t>Tax</a:t>
            </a:r>
            <a:endParaRPr lang="ja-JP" altLang="en-US" sz="800" dirty="0">
              <a:latin typeface="Arial"/>
              <a:ea typeface="Arial" charset="0"/>
              <a:cs typeface="Arial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10515" y="4978463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latin typeface="Arial"/>
                <a:ea typeface="Arial" charset="0"/>
                <a:cs typeface="Arial"/>
              </a:rPr>
              <a:t>Isotype</a:t>
            </a:r>
            <a:endParaRPr lang="ja-JP" altLang="en-US" sz="800" dirty="0">
              <a:latin typeface="Arial"/>
              <a:ea typeface="Arial" charset="0"/>
              <a:cs typeface="Arial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2824855" y="5084700"/>
            <a:ext cx="315832" cy="2"/>
          </a:xfrm>
          <a:prstGeom prst="line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27001" y="1412866"/>
            <a:ext cx="307777" cy="2975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ja-JP" sz="800" dirty="0" smtClean="0">
                <a:latin typeface="Arial"/>
                <a:ea typeface="Arial" charset="0"/>
                <a:cs typeface="Arial"/>
              </a:rPr>
              <a:t>CD3</a:t>
            </a:r>
            <a:endParaRPr lang="ja-JP" altLang="en-US" sz="800" dirty="0">
              <a:latin typeface="Arial"/>
              <a:ea typeface="Arial" charset="0"/>
              <a:cs typeface="Arial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282117" y="1061665"/>
            <a:ext cx="2" cy="318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27001" y="4569433"/>
            <a:ext cx="307777" cy="2975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altLang="ja-JP" sz="800" dirty="0" smtClean="0">
                <a:latin typeface="Arial"/>
                <a:ea typeface="Arial" charset="0"/>
                <a:cs typeface="Arial"/>
              </a:rPr>
              <a:t>CD8</a:t>
            </a:r>
            <a:endParaRPr lang="ja-JP" altLang="en-US" sz="800" dirty="0">
              <a:latin typeface="Arial"/>
              <a:ea typeface="Arial" charset="0"/>
              <a:cs typeface="Arial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282117" y="4195936"/>
            <a:ext cx="2" cy="318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テキスト ボックス 140"/>
          <p:cNvSpPr txBox="1"/>
          <p:nvPr/>
        </p:nvSpPr>
        <p:spPr>
          <a:xfrm>
            <a:off x="133809" y="22115"/>
            <a:ext cx="307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Arial"/>
                <a:ea typeface="Arial" charset="0"/>
                <a:cs typeface="Arial"/>
              </a:rPr>
              <a:t>A</a:t>
            </a:r>
            <a:endParaRPr lang="ja-JP" altLang="en-US" sz="1400" b="1" dirty="0">
              <a:latin typeface="Arial"/>
              <a:ea typeface="Arial" charset="0"/>
              <a:cs typeface="Arial"/>
            </a:endParaRPr>
          </a:p>
        </p:txBody>
      </p:sp>
      <p:sp>
        <p:nvSpPr>
          <p:cNvPr id="347" name="テキスト ボックス 346"/>
          <p:cNvSpPr txBox="1"/>
          <p:nvPr/>
        </p:nvSpPr>
        <p:spPr>
          <a:xfrm>
            <a:off x="3747638" y="239907"/>
            <a:ext cx="13260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>
                <a:latin typeface="Arial"/>
                <a:ea typeface="Helvetica" charset="0"/>
                <a:cs typeface="Arial"/>
              </a:rPr>
              <a:t>Stem cells (CD4-CD34+)</a:t>
            </a:r>
            <a:endParaRPr kumimoji="1" lang="ja-JP" altLang="en-US" sz="800" dirty="0">
              <a:latin typeface="Arial"/>
              <a:ea typeface="Helvetica" charset="0"/>
              <a:cs typeface="Arial"/>
            </a:endParaRPr>
          </a:p>
        </p:txBody>
      </p:sp>
      <p:cxnSp>
        <p:nvCxnSpPr>
          <p:cNvPr id="348" name="直線矢印コネクタ 347"/>
          <p:cNvCxnSpPr/>
          <p:nvPr/>
        </p:nvCxnSpPr>
        <p:spPr>
          <a:xfrm flipV="1">
            <a:off x="3599607" y="1061665"/>
            <a:ext cx="0" cy="3040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テキスト ボックス 348"/>
          <p:cNvSpPr txBox="1"/>
          <p:nvPr/>
        </p:nvSpPr>
        <p:spPr>
          <a:xfrm>
            <a:off x="3445719" y="1355809"/>
            <a:ext cx="307777" cy="3546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kumimoji="1" lang="en-US" altLang="ja-JP" sz="800" dirty="0" smtClean="0">
                <a:latin typeface="Arial"/>
                <a:ea typeface="Helvetica" charset="0"/>
                <a:cs typeface="Arial"/>
              </a:rPr>
              <a:t>CD34</a:t>
            </a:r>
            <a:endParaRPr kumimoji="1" lang="ja-JP" altLang="en-US" sz="800" dirty="0">
              <a:latin typeface="Arial"/>
              <a:ea typeface="Helvetica" charset="0"/>
              <a:cs typeface="Arial"/>
            </a:endParaRPr>
          </a:p>
        </p:txBody>
      </p:sp>
      <p:cxnSp>
        <p:nvCxnSpPr>
          <p:cNvPr id="350" name="直線矢印コネクタ 349"/>
          <p:cNvCxnSpPr/>
          <p:nvPr/>
        </p:nvCxnSpPr>
        <p:spPr>
          <a:xfrm flipV="1">
            <a:off x="3599607" y="4195936"/>
            <a:ext cx="0" cy="3040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テキスト ボックス 350"/>
          <p:cNvSpPr txBox="1"/>
          <p:nvPr/>
        </p:nvSpPr>
        <p:spPr>
          <a:xfrm>
            <a:off x="3445719" y="2921081"/>
            <a:ext cx="307777" cy="3546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kumimoji="1" lang="en-US" altLang="ja-JP" sz="800" dirty="0" smtClean="0">
                <a:latin typeface="Arial"/>
                <a:ea typeface="Helvetica" charset="0"/>
                <a:cs typeface="Arial"/>
              </a:rPr>
              <a:t>CD33</a:t>
            </a:r>
            <a:endParaRPr kumimoji="1" lang="ja-JP" altLang="en-US" sz="800" dirty="0">
              <a:latin typeface="Arial"/>
              <a:ea typeface="Helvetica" charset="0"/>
              <a:cs typeface="Arial"/>
            </a:endParaRPr>
          </a:p>
        </p:txBody>
      </p:sp>
      <p:sp>
        <p:nvSpPr>
          <p:cNvPr id="352" name="テキスト ボックス 351"/>
          <p:cNvSpPr txBox="1"/>
          <p:nvPr/>
        </p:nvSpPr>
        <p:spPr>
          <a:xfrm>
            <a:off x="3747638" y="3371220"/>
            <a:ext cx="14302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>
                <a:latin typeface="Arial"/>
                <a:ea typeface="Helvetica" charset="0"/>
                <a:cs typeface="Arial"/>
              </a:rPr>
              <a:t>Myeloid cells (CD4-CD33+)</a:t>
            </a:r>
            <a:endParaRPr kumimoji="1" lang="ja-JP" altLang="en-US" sz="800" dirty="0">
              <a:latin typeface="Arial"/>
              <a:ea typeface="Helvetica" charset="0"/>
              <a:cs typeface="Arial"/>
            </a:endParaRPr>
          </a:p>
        </p:txBody>
      </p:sp>
      <p:cxnSp>
        <p:nvCxnSpPr>
          <p:cNvPr id="353" name="直線矢印コネクタ 352"/>
          <p:cNvCxnSpPr/>
          <p:nvPr/>
        </p:nvCxnSpPr>
        <p:spPr>
          <a:xfrm flipV="1">
            <a:off x="3599607" y="2604643"/>
            <a:ext cx="0" cy="3040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テキスト ボックス 353"/>
          <p:cNvSpPr txBox="1"/>
          <p:nvPr/>
        </p:nvSpPr>
        <p:spPr>
          <a:xfrm>
            <a:off x="3445719" y="4512376"/>
            <a:ext cx="307777" cy="3546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kumimoji="1" lang="en-US" altLang="ja-JP" sz="800" dirty="0" smtClean="0">
                <a:latin typeface="Arial"/>
                <a:ea typeface="Helvetica" charset="0"/>
                <a:cs typeface="Arial"/>
              </a:rPr>
              <a:t>CD33</a:t>
            </a:r>
            <a:endParaRPr kumimoji="1" lang="ja-JP" altLang="en-US" sz="800" dirty="0">
              <a:latin typeface="Arial"/>
              <a:ea typeface="Helvetica" charset="0"/>
              <a:cs typeface="Arial"/>
            </a:endParaRPr>
          </a:p>
        </p:txBody>
      </p:sp>
      <p:sp>
        <p:nvSpPr>
          <p:cNvPr id="355" name="テキスト ボックス 354"/>
          <p:cNvSpPr txBox="1"/>
          <p:nvPr/>
        </p:nvSpPr>
        <p:spPr>
          <a:xfrm>
            <a:off x="3747638" y="1800473"/>
            <a:ext cx="15616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>
                <a:latin typeface="Arial"/>
                <a:ea typeface="Helvetica" charset="0"/>
                <a:cs typeface="Arial"/>
              </a:rPr>
              <a:t>Myeloid cells (CD4dimCD33+)</a:t>
            </a:r>
            <a:endParaRPr kumimoji="1" lang="ja-JP" altLang="en-US" sz="800" dirty="0">
              <a:latin typeface="Arial"/>
              <a:ea typeface="Helvetica" charset="0"/>
              <a:cs typeface="Arial"/>
            </a:endParaRPr>
          </a:p>
        </p:txBody>
      </p:sp>
      <p:cxnSp>
        <p:nvCxnSpPr>
          <p:cNvPr id="356" name="直線矢印コネクタ 355"/>
          <p:cNvCxnSpPr/>
          <p:nvPr/>
        </p:nvCxnSpPr>
        <p:spPr>
          <a:xfrm flipV="1">
            <a:off x="6056640" y="6927944"/>
            <a:ext cx="302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テキスト ボックス 356"/>
          <p:cNvSpPr txBox="1"/>
          <p:nvPr/>
        </p:nvSpPr>
        <p:spPr>
          <a:xfrm>
            <a:off x="5759492" y="6820222"/>
            <a:ext cx="344315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ja-JP" sz="800" dirty="0">
                <a:latin typeface="Arial"/>
                <a:ea typeface="Helvetica" charset="0"/>
                <a:cs typeface="Arial"/>
              </a:rPr>
              <a:t>T</a:t>
            </a:r>
            <a:r>
              <a:rPr kumimoji="1" lang="en-US" altLang="ja-JP" sz="800" dirty="0" smtClean="0">
                <a:latin typeface="Arial"/>
                <a:ea typeface="Helvetica" charset="0"/>
                <a:cs typeface="Arial"/>
              </a:rPr>
              <a:t>ax</a:t>
            </a:r>
            <a:endParaRPr kumimoji="1" lang="ja-JP" altLang="en-US" sz="800" dirty="0">
              <a:latin typeface="Arial"/>
              <a:ea typeface="Helvetica" charset="0"/>
              <a:cs typeface="Arial"/>
            </a:endParaRPr>
          </a:p>
        </p:txBody>
      </p:sp>
      <p:sp>
        <p:nvSpPr>
          <p:cNvPr id="358" name="テキスト ボックス 357"/>
          <p:cNvSpPr txBox="1"/>
          <p:nvPr/>
        </p:nvSpPr>
        <p:spPr>
          <a:xfrm>
            <a:off x="4229055" y="6820222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>
                <a:latin typeface="Arial"/>
                <a:ea typeface="Helvetica" charset="0"/>
                <a:cs typeface="Arial"/>
              </a:rPr>
              <a:t>Isotype</a:t>
            </a:r>
            <a:endParaRPr kumimoji="1" lang="ja-JP" altLang="en-US" sz="800" dirty="0">
              <a:latin typeface="Arial"/>
              <a:ea typeface="Helvetica" charset="0"/>
              <a:cs typeface="Arial"/>
            </a:endParaRPr>
          </a:p>
        </p:txBody>
      </p:sp>
      <p:sp>
        <p:nvSpPr>
          <p:cNvPr id="359" name="テキスト ボックス 358"/>
          <p:cNvSpPr txBox="1"/>
          <p:nvPr/>
        </p:nvSpPr>
        <p:spPr>
          <a:xfrm>
            <a:off x="455872" y="1800473"/>
            <a:ext cx="7152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>
                <a:latin typeface="Arial"/>
                <a:ea typeface="Helvetica" charset="0"/>
                <a:cs typeface="Arial"/>
              </a:rPr>
              <a:t>CD4 T </a:t>
            </a:r>
            <a:r>
              <a:rPr lang="en-US" altLang="ja-JP" sz="800" dirty="0" smtClean="0">
                <a:latin typeface="Arial"/>
                <a:ea typeface="Helvetica" charset="0"/>
                <a:cs typeface="Arial"/>
              </a:rPr>
              <a:t>cells</a:t>
            </a:r>
            <a:endParaRPr kumimoji="1" lang="ja-JP" altLang="en-US" sz="800" dirty="0">
              <a:latin typeface="Arial"/>
              <a:ea typeface="Helvetica" charset="0"/>
              <a:cs typeface="Arial"/>
            </a:endParaRPr>
          </a:p>
        </p:txBody>
      </p:sp>
      <p:sp>
        <p:nvSpPr>
          <p:cNvPr id="360" name="テキスト ボックス 359"/>
          <p:cNvSpPr txBox="1"/>
          <p:nvPr/>
        </p:nvSpPr>
        <p:spPr>
          <a:xfrm>
            <a:off x="465780" y="3371220"/>
            <a:ext cx="7441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>
                <a:latin typeface="Arial"/>
                <a:ea typeface="Helvetica" charset="0"/>
                <a:cs typeface="Arial"/>
              </a:rPr>
              <a:t>CD8 T cells </a:t>
            </a:r>
            <a:endParaRPr kumimoji="1" lang="ja-JP" altLang="en-US" sz="800" dirty="0">
              <a:latin typeface="Arial"/>
              <a:ea typeface="Helvetica" charset="0"/>
              <a:cs typeface="Arial"/>
            </a:endParaRPr>
          </a:p>
        </p:txBody>
      </p:sp>
      <p:sp>
        <p:nvSpPr>
          <p:cNvPr id="361" name="テキスト ボックス 360"/>
          <p:cNvSpPr txBox="1"/>
          <p:nvPr/>
        </p:nvSpPr>
        <p:spPr>
          <a:xfrm>
            <a:off x="473877" y="239907"/>
            <a:ext cx="7152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>
                <a:latin typeface="Arial"/>
                <a:ea typeface="Helvetica" charset="0"/>
                <a:cs typeface="Arial"/>
              </a:rPr>
              <a:t>CD3 T cells</a:t>
            </a:r>
            <a:endParaRPr kumimoji="1" lang="ja-JP" altLang="en-US" sz="800" dirty="0">
              <a:latin typeface="Arial"/>
              <a:ea typeface="Helvetica" charset="0"/>
              <a:cs typeface="Arial"/>
            </a:endParaRPr>
          </a:p>
        </p:txBody>
      </p:sp>
      <p:sp>
        <p:nvSpPr>
          <p:cNvPr id="362" name="テキスト ボックス 361"/>
          <p:cNvSpPr txBox="1"/>
          <p:nvPr/>
        </p:nvSpPr>
        <p:spPr>
          <a:xfrm>
            <a:off x="3694689" y="5212697"/>
            <a:ext cx="23619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 smtClean="0">
                <a:latin typeface="Arial"/>
                <a:ea typeface="Helvetica" charset="0"/>
                <a:cs typeface="Arial"/>
              </a:rPr>
              <a:t>B cells (CD4-CD19</a:t>
            </a:r>
            <a:r>
              <a:rPr lang="en-US" altLang="ja-JP" sz="800" dirty="0">
                <a:latin typeface="Arial"/>
                <a:ea typeface="Helvetica" charset="0"/>
                <a:cs typeface="Arial"/>
              </a:rPr>
              <a:t>+) in STLV-1 uninfected </a:t>
            </a:r>
            <a:r>
              <a:rPr lang="en-US" altLang="ja-JP" sz="800" dirty="0" smtClean="0">
                <a:latin typeface="Arial"/>
                <a:ea typeface="Helvetica" charset="0"/>
                <a:cs typeface="Arial"/>
              </a:rPr>
              <a:t>JM6 </a:t>
            </a:r>
            <a:endParaRPr lang="en-US" altLang="ja-JP" sz="800" dirty="0">
              <a:latin typeface="Arial"/>
              <a:ea typeface="Helvetica" charset="0"/>
              <a:cs typeface="Arial"/>
            </a:endParaRPr>
          </a:p>
        </p:txBody>
      </p:sp>
      <p:cxnSp>
        <p:nvCxnSpPr>
          <p:cNvPr id="363" name="直線矢印コネクタ 362"/>
          <p:cNvCxnSpPr/>
          <p:nvPr/>
        </p:nvCxnSpPr>
        <p:spPr>
          <a:xfrm flipV="1">
            <a:off x="3546658" y="6033120"/>
            <a:ext cx="0" cy="3040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テキスト ボックス 363"/>
          <p:cNvSpPr txBox="1"/>
          <p:nvPr/>
        </p:nvSpPr>
        <p:spPr>
          <a:xfrm>
            <a:off x="3392770" y="6352847"/>
            <a:ext cx="307777" cy="35522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kumimoji="1" lang="en-US" altLang="ja-JP" sz="800" dirty="0" smtClean="0">
                <a:latin typeface="Arial"/>
                <a:ea typeface="Helvetica" charset="0"/>
                <a:cs typeface="Arial"/>
              </a:rPr>
              <a:t>CD19</a:t>
            </a:r>
            <a:endParaRPr kumimoji="1" lang="ja-JP" altLang="en-US" sz="800" dirty="0">
              <a:latin typeface="Arial"/>
              <a:ea typeface="Helvetica" charset="0"/>
              <a:cs typeface="Arial"/>
            </a:endParaRPr>
          </a:p>
        </p:txBody>
      </p:sp>
      <p:sp>
        <p:nvSpPr>
          <p:cNvPr id="433" name="テキスト ボックス 432"/>
          <p:cNvSpPr txBox="1"/>
          <p:nvPr/>
        </p:nvSpPr>
        <p:spPr>
          <a:xfrm>
            <a:off x="161896" y="5019979"/>
            <a:ext cx="314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latin typeface="Arial"/>
                <a:ea typeface="Arial" charset="0"/>
                <a:cs typeface="Arial"/>
              </a:rPr>
              <a:t>B</a:t>
            </a:r>
            <a:endParaRPr lang="ja-JP" altLang="en-US" sz="1400" b="1" dirty="0">
              <a:latin typeface="Arial"/>
              <a:ea typeface="Arial" charset="0"/>
              <a:cs typeface="Arial"/>
            </a:endParaRPr>
          </a:p>
        </p:txBody>
      </p:sp>
      <p:sp>
        <p:nvSpPr>
          <p:cNvPr id="434" name="テキスト ボックス 433"/>
          <p:cNvSpPr txBox="1"/>
          <p:nvPr/>
        </p:nvSpPr>
        <p:spPr>
          <a:xfrm>
            <a:off x="455515" y="43171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>
                <a:latin typeface="Arial" charset="0"/>
                <a:ea typeface="Arial" charset="0"/>
                <a:cs typeface="Arial" charset="0"/>
              </a:rPr>
              <a:t>STLV-1 </a:t>
            </a:r>
            <a:r>
              <a:rPr lang="en-US" altLang="ja-JP" sz="1000" smtClean="0">
                <a:latin typeface="Arial" charset="0"/>
                <a:ea typeface="Arial" charset="0"/>
                <a:cs typeface="Arial" charset="0"/>
              </a:rPr>
              <a:t>uninfected JM6</a:t>
            </a:r>
            <a:endParaRPr kumimoji="1" lang="ja-JP" altLang="en-US" sz="1000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71" name="図形グループ 570"/>
          <p:cNvGrpSpPr/>
          <p:nvPr/>
        </p:nvGrpSpPr>
        <p:grpSpPr>
          <a:xfrm>
            <a:off x="222684" y="429575"/>
            <a:ext cx="1642718" cy="1489094"/>
            <a:chOff x="2994368" y="7058959"/>
            <a:chExt cx="1642718" cy="1489094"/>
          </a:xfrm>
        </p:grpSpPr>
        <p:pic>
          <p:nvPicPr>
            <p:cNvPr id="572" name="図 57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86678" y="7059979"/>
              <a:ext cx="1299471" cy="1299471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grpSp>
          <p:nvGrpSpPr>
            <p:cNvPr id="573" name="図形グループ 572"/>
            <p:cNvGrpSpPr/>
            <p:nvPr/>
          </p:nvGrpSpPr>
          <p:grpSpPr>
            <a:xfrm>
              <a:off x="2994368" y="7058959"/>
              <a:ext cx="1642718" cy="1489094"/>
              <a:chOff x="1393438" y="8484916"/>
              <a:chExt cx="1642718" cy="1489094"/>
            </a:xfrm>
          </p:grpSpPr>
          <p:grpSp>
            <p:nvGrpSpPr>
              <p:cNvPr id="574" name="図形グループ 573"/>
              <p:cNvGrpSpPr/>
              <p:nvPr/>
            </p:nvGrpSpPr>
            <p:grpSpPr>
              <a:xfrm>
                <a:off x="1393438" y="8484916"/>
                <a:ext cx="1642718" cy="1489094"/>
                <a:chOff x="3324177" y="2171009"/>
                <a:chExt cx="1642718" cy="1489094"/>
              </a:xfrm>
            </p:grpSpPr>
            <p:grpSp>
              <p:nvGrpSpPr>
                <p:cNvPr id="579" name="図形グループ 578"/>
                <p:cNvGrpSpPr/>
                <p:nvPr/>
              </p:nvGrpSpPr>
              <p:grpSpPr>
                <a:xfrm>
                  <a:off x="3571823" y="2171009"/>
                  <a:ext cx="1344599" cy="1337140"/>
                  <a:chOff x="5413962" y="2891212"/>
                  <a:chExt cx="1344599" cy="1337140"/>
                </a:xfrm>
              </p:grpSpPr>
              <p:grpSp>
                <p:nvGrpSpPr>
                  <p:cNvPr id="590" name="図形グループ 589"/>
                  <p:cNvGrpSpPr/>
                  <p:nvPr/>
                </p:nvGrpSpPr>
                <p:grpSpPr>
                  <a:xfrm>
                    <a:off x="5413962" y="3019615"/>
                    <a:ext cx="1215699" cy="1208737"/>
                    <a:chOff x="1827056" y="406797"/>
                    <a:chExt cx="1219866" cy="1212880"/>
                  </a:xfrm>
                </p:grpSpPr>
                <p:grpSp>
                  <p:nvGrpSpPr>
                    <p:cNvPr id="593" name="図形グループ 592"/>
                    <p:cNvGrpSpPr/>
                    <p:nvPr/>
                  </p:nvGrpSpPr>
                  <p:grpSpPr>
                    <a:xfrm>
                      <a:off x="1827056" y="406797"/>
                      <a:ext cx="36000" cy="1041368"/>
                      <a:chOff x="1632704" y="367482"/>
                      <a:chExt cx="36000" cy="1041368"/>
                    </a:xfrm>
                  </p:grpSpPr>
                  <p:cxnSp>
                    <p:nvCxnSpPr>
                      <p:cNvPr id="600" name="直線コネクタ 599"/>
                      <p:cNvCxnSpPr/>
                      <p:nvPr/>
                    </p:nvCxnSpPr>
                    <p:spPr bwMode="auto">
                      <a:xfrm>
                        <a:off x="1632704" y="367482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01" name="直線コネクタ 600"/>
                      <p:cNvCxnSpPr/>
                      <p:nvPr/>
                    </p:nvCxnSpPr>
                    <p:spPr bwMode="auto">
                      <a:xfrm>
                        <a:off x="1632704" y="652128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02" name="直線コネクタ 601"/>
                      <p:cNvCxnSpPr/>
                      <p:nvPr/>
                    </p:nvCxnSpPr>
                    <p:spPr bwMode="auto">
                      <a:xfrm>
                        <a:off x="1632704" y="958347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03" name="直線コネクタ 602"/>
                      <p:cNvCxnSpPr/>
                      <p:nvPr/>
                    </p:nvCxnSpPr>
                    <p:spPr bwMode="auto">
                      <a:xfrm>
                        <a:off x="1632704" y="1275634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04" name="直線コネクタ 603"/>
                      <p:cNvCxnSpPr/>
                      <p:nvPr/>
                    </p:nvCxnSpPr>
                    <p:spPr bwMode="auto">
                      <a:xfrm>
                        <a:off x="1632704" y="1408850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594" name="図形グループ 593"/>
                    <p:cNvGrpSpPr/>
                    <p:nvPr/>
                  </p:nvGrpSpPr>
                  <p:grpSpPr>
                    <a:xfrm>
                      <a:off x="2003557" y="1583677"/>
                      <a:ext cx="1043365" cy="36000"/>
                      <a:chOff x="2003557" y="1583677"/>
                      <a:chExt cx="1043365" cy="36000"/>
                    </a:xfrm>
                  </p:grpSpPr>
                  <p:cxnSp>
                    <p:nvCxnSpPr>
                      <p:cNvPr id="595" name="直線コネクタ 594"/>
                      <p:cNvCxnSpPr/>
                      <p:nvPr/>
                    </p:nvCxnSpPr>
                    <p:spPr bwMode="auto">
                      <a:xfrm>
                        <a:off x="2139084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96" name="直線コネクタ 595"/>
                      <p:cNvCxnSpPr/>
                      <p:nvPr/>
                    </p:nvCxnSpPr>
                    <p:spPr bwMode="auto">
                      <a:xfrm>
                        <a:off x="3046922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97" name="直線コネクタ 596"/>
                      <p:cNvCxnSpPr/>
                      <p:nvPr/>
                    </p:nvCxnSpPr>
                    <p:spPr bwMode="auto">
                      <a:xfrm>
                        <a:off x="2452780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98" name="直線コネクタ 597"/>
                      <p:cNvCxnSpPr/>
                      <p:nvPr/>
                    </p:nvCxnSpPr>
                    <p:spPr bwMode="auto">
                      <a:xfrm>
                        <a:off x="2760382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99" name="直線コネクタ 598"/>
                      <p:cNvCxnSpPr/>
                      <p:nvPr/>
                    </p:nvCxnSpPr>
                    <p:spPr bwMode="auto">
                      <a:xfrm>
                        <a:off x="2003557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cxnSp>
                <p:nvCxnSpPr>
                  <p:cNvPr id="591" name="直線コネクタ 590"/>
                  <p:cNvCxnSpPr/>
                  <p:nvPr/>
                </p:nvCxnSpPr>
                <p:spPr>
                  <a:xfrm>
                    <a:off x="5451761" y="3959088"/>
                    <a:ext cx="1306800" cy="389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2" name="直線コネクタ 591"/>
                  <p:cNvCxnSpPr/>
                  <p:nvPr/>
                </p:nvCxnSpPr>
                <p:spPr>
                  <a:xfrm>
                    <a:off x="5959556" y="2891212"/>
                    <a:ext cx="0" cy="130680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0" name="テキスト ボックス 579"/>
                <p:cNvSpPr txBox="1"/>
                <p:nvPr/>
              </p:nvSpPr>
              <p:spPr>
                <a:xfrm>
                  <a:off x="3324177" y="217510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81" name="テキスト ボックス 580"/>
                <p:cNvSpPr txBox="1"/>
                <p:nvPr/>
              </p:nvSpPr>
              <p:spPr>
                <a:xfrm>
                  <a:off x="3324177" y="247674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82" name="テキスト ボックス 581"/>
                <p:cNvSpPr txBox="1"/>
                <p:nvPr/>
              </p:nvSpPr>
              <p:spPr>
                <a:xfrm>
                  <a:off x="3324177" y="277839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83" name="テキスト ボックス 582"/>
                <p:cNvSpPr txBox="1"/>
                <p:nvPr/>
              </p:nvSpPr>
              <p:spPr>
                <a:xfrm>
                  <a:off x="3324177" y="3080040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84" name="テキスト ボックス 583"/>
                <p:cNvSpPr txBox="1"/>
                <p:nvPr/>
              </p:nvSpPr>
              <p:spPr>
                <a:xfrm>
                  <a:off x="3324177" y="3228228"/>
                  <a:ext cx="30008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 </a:t>
                  </a:r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 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85" name="テキスト ボックス 584"/>
                <p:cNvSpPr txBox="1"/>
                <p:nvPr/>
              </p:nvSpPr>
              <p:spPr>
                <a:xfrm>
                  <a:off x="4628341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86" name="テキスト ボックス 585"/>
                <p:cNvSpPr txBox="1"/>
                <p:nvPr/>
              </p:nvSpPr>
              <p:spPr>
                <a:xfrm>
                  <a:off x="4329388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87" name="テキスト ボックス 586"/>
                <p:cNvSpPr txBox="1"/>
                <p:nvPr/>
              </p:nvSpPr>
              <p:spPr>
                <a:xfrm>
                  <a:off x="4030434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88" name="テキスト ボックス 587"/>
                <p:cNvSpPr txBox="1"/>
                <p:nvPr/>
              </p:nvSpPr>
              <p:spPr>
                <a:xfrm>
                  <a:off x="3731480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89" name="テキスト ボックス 588"/>
                <p:cNvSpPr txBox="1"/>
                <p:nvPr/>
              </p:nvSpPr>
              <p:spPr>
                <a:xfrm>
                  <a:off x="3599557" y="3444659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</p:grpSp>
          <p:sp>
            <p:nvSpPr>
              <p:cNvPr id="575" name="テキスト ボックス 574"/>
              <p:cNvSpPr txBox="1"/>
              <p:nvPr/>
            </p:nvSpPr>
            <p:spPr>
              <a:xfrm>
                <a:off x="2532387" y="8506162"/>
                <a:ext cx="44727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0.145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576" name="テキスト ボックス 575"/>
              <p:cNvSpPr txBox="1"/>
              <p:nvPr/>
            </p:nvSpPr>
            <p:spPr>
              <a:xfrm>
                <a:off x="2532387" y="9582554"/>
                <a:ext cx="44732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1.51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577" name="テキスト ボックス 576"/>
              <p:cNvSpPr txBox="1"/>
              <p:nvPr/>
            </p:nvSpPr>
            <p:spPr>
              <a:xfrm>
                <a:off x="1631432" y="9582434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48.7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578" name="テキスト ボックス 577"/>
              <p:cNvSpPr txBox="1"/>
              <p:nvPr/>
            </p:nvSpPr>
            <p:spPr>
              <a:xfrm>
                <a:off x="1631432" y="8497472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49.6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</p:grpSp>
      </p:grpSp>
      <p:grpSp>
        <p:nvGrpSpPr>
          <p:cNvPr id="605" name="図形グループ 604"/>
          <p:cNvGrpSpPr/>
          <p:nvPr/>
        </p:nvGrpSpPr>
        <p:grpSpPr>
          <a:xfrm>
            <a:off x="1877580" y="429575"/>
            <a:ext cx="1642718" cy="1489094"/>
            <a:chOff x="4985423" y="7026011"/>
            <a:chExt cx="1642718" cy="1489094"/>
          </a:xfrm>
        </p:grpSpPr>
        <p:pic>
          <p:nvPicPr>
            <p:cNvPr id="606" name="図 60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79915" y="7029127"/>
              <a:ext cx="1299471" cy="1299471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grpSp>
          <p:nvGrpSpPr>
            <p:cNvPr id="607" name="図形グループ 606"/>
            <p:cNvGrpSpPr/>
            <p:nvPr/>
          </p:nvGrpSpPr>
          <p:grpSpPr>
            <a:xfrm>
              <a:off x="4985423" y="7026011"/>
              <a:ext cx="1642718" cy="1489094"/>
              <a:chOff x="1393438" y="8484916"/>
              <a:chExt cx="1642718" cy="1489094"/>
            </a:xfrm>
          </p:grpSpPr>
          <p:grpSp>
            <p:nvGrpSpPr>
              <p:cNvPr id="608" name="図形グループ 607"/>
              <p:cNvGrpSpPr/>
              <p:nvPr/>
            </p:nvGrpSpPr>
            <p:grpSpPr>
              <a:xfrm>
                <a:off x="1393438" y="8484916"/>
                <a:ext cx="1642718" cy="1489094"/>
                <a:chOff x="3324177" y="2171009"/>
                <a:chExt cx="1642718" cy="1489094"/>
              </a:xfrm>
            </p:grpSpPr>
            <p:grpSp>
              <p:nvGrpSpPr>
                <p:cNvPr id="613" name="図形グループ 612"/>
                <p:cNvGrpSpPr/>
                <p:nvPr/>
              </p:nvGrpSpPr>
              <p:grpSpPr>
                <a:xfrm>
                  <a:off x="3571823" y="2171009"/>
                  <a:ext cx="1344599" cy="1337140"/>
                  <a:chOff x="5413962" y="2891212"/>
                  <a:chExt cx="1344599" cy="1337140"/>
                </a:xfrm>
              </p:grpSpPr>
              <p:grpSp>
                <p:nvGrpSpPr>
                  <p:cNvPr id="624" name="図形グループ 623"/>
                  <p:cNvGrpSpPr/>
                  <p:nvPr/>
                </p:nvGrpSpPr>
                <p:grpSpPr>
                  <a:xfrm>
                    <a:off x="5413962" y="3019615"/>
                    <a:ext cx="1215699" cy="1208737"/>
                    <a:chOff x="1827056" y="406797"/>
                    <a:chExt cx="1219866" cy="1212880"/>
                  </a:xfrm>
                </p:grpSpPr>
                <p:grpSp>
                  <p:nvGrpSpPr>
                    <p:cNvPr id="627" name="図形グループ 626"/>
                    <p:cNvGrpSpPr/>
                    <p:nvPr/>
                  </p:nvGrpSpPr>
                  <p:grpSpPr>
                    <a:xfrm>
                      <a:off x="1827056" y="406797"/>
                      <a:ext cx="36000" cy="1041368"/>
                      <a:chOff x="1632704" y="367482"/>
                      <a:chExt cx="36000" cy="1041368"/>
                    </a:xfrm>
                  </p:grpSpPr>
                  <p:cxnSp>
                    <p:nvCxnSpPr>
                      <p:cNvPr id="634" name="直線コネクタ 633"/>
                      <p:cNvCxnSpPr/>
                      <p:nvPr/>
                    </p:nvCxnSpPr>
                    <p:spPr bwMode="auto">
                      <a:xfrm>
                        <a:off x="1632704" y="367482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35" name="直線コネクタ 634"/>
                      <p:cNvCxnSpPr/>
                      <p:nvPr/>
                    </p:nvCxnSpPr>
                    <p:spPr bwMode="auto">
                      <a:xfrm>
                        <a:off x="1632704" y="652128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36" name="直線コネクタ 635"/>
                      <p:cNvCxnSpPr/>
                      <p:nvPr/>
                    </p:nvCxnSpPr>
                    <p:spPr bwMode="auto">
                      <a:xfrm>
                        <a:off x="1632704" y="958347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37" name="直線コネクタ 636"/>
                      <p:cNvCxnSpPr/>
                      <p:nvPr/>
                    </p:nvCxnSpPr>
                    <p:spPr bwMode="auto">
                      <a:xfrm>
                        <a:off x="1632704" y="1275634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38" name="直線コネクタ 637"/>
                      <p:cNvCxnSpPr/>
                      <p:nvPr/>
                    </p:nvCxnSpPr>
                    <p:spPr bwMode="auto">
                      <a:xfrm>
                        <a:off x="1632704" y="1408850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628" name="図形グループ 627"/>
                    <p:cNvGrpSpPr/>
                    <p:nvPr/>
                  </p:nvGrpSpPr>
                  <p:grpSpPr>
                    <a:xfrm>
                      <a:off x="2003557" y="1583677"/>
                      <a:ext cx="1043365" cy="36000"/>
                      <a:chOff x="2003557" y="1583677"/>
                      <a:chExt cx="1043365" cy="36000"/>
                    </a:xfrm>
                  </p:grpSpPr>
                  <p:cxnSp>
                    <p:nvCxnSpPr>
                      <p:cNvPr id="629" name="直線コネクタ 628"/>
                      <p:cNvCxnSpPr/>
                      <p:nvPr/>
                    </p:nvCxnSpPr>
                    <p:spPr bwMode="auto">
                      <a:xfrm>
                        <a:off x="2139084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30" name="直線コネクタ 629"/>
                      <p:cNvCxnSpPr/>
                      <p:nvPr/>
                    </p:nvCxnSpPr>
                    <p:spPr bwMode="auto">
                      <a:xfrm>
                        <a:off x="3046922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31" name="直線コネクタ 630"/>
                      <p:cNvCxnSpPr/>
                      <p:nvPr/>
                    </p:nvCxnSpPr>
                    <p:spPr bwMode="auto">
                      <a:xfrm>
                        <a:off x="2452780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32" name="直線コネクタ 631"/>
                      <p:cNvCxnSpPr/>
                      <p:nvPr/>
                    </p:nvCxnSpPr>
                    <p:spPr bwMode="auto">
                      <a:xfrm>
                        <a:off x="2760382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33" name="直線コネクタ 632"/>
                      <p:cNvCxnSpPr/>
                      <p:nvPr/>
                    </p:nvCxnSpPr>
                    <p:spPr bwMode="auto">
                      <a:xfrm>
                        <a:off x="2003557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cxnSp>
                <p:nvCxnSpPr>
                  <p:cNvPr id="625" name="直線コネクタ 624"/>
                  <p:cNvCxnSpPr/>
                  <p:nvPr/>
                </p:nvCxnSpPr>
                <p:spPr>
                  <a:xfrm>
                    <a:off x="5451761" y="3959088"/>
                    <a:ext cx="1306800" cy="389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6" name="直線コネクタ 625"/>
                  <p:cNvCxnSpPr/>
                  <p:nvPr/>
                </p:nvCxnSpPr>
                <p:spPr>
                  <a:xfrm>
                    <a:off x="5959556" y="2891212"/>
                    <a:ext cx="0" cy="130680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14" name="テキスト ボックス 613"/>
                <p:cNvSpPr txBox="1"/>
                <p:nvPr/>
              </p:nvSpPr>
              <p:spPr>
                <a:xfrm>
                  <a:off x="3324177" y="217510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15" name="テキスト ボックス 614"/>
                <p:cNvSpPr txBox="1"/>
                <p:nvPr/>
              </p:nvSpPr>
              <p:spPr>
                <a:xfrm>
                  <a:off x="3324177" y="247674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16" name="テキスト ボックス 615"/>
                <p:cNvSpPr txBox="1"/>
                <p:nvPr/>
              </p:nvSpPr>
              <p:spPr>
                <a:xfrm>
                  <a:off x="3324177" y="277839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17" name="テキスト ボックス 616"/>
                <p:cNvSpPr txBox="1"/>
                <p:nvPr/>
              </p:nvSpPr>
              <p:spPr>
                <a:xfrm>
                  <a:off x="3324177" y="3080040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18" name="テキスト ボックス 617"/>
                <p:cNvSpPr txBox="1"/>
                <p:nvPr/>
              </p:nvSpPr>
              <p:spPr>
                <a:xfrm>
                  <a:off x="3324177" y="3228228"/>
                  <a:ext cx="30008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 </a:t>
                  </a:r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 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19" name="テキスト ボックス 618"/>
                <p:cNvSpPr txBox="1"/>
                <p:nvPr/>
              </p:nvSpPr>
              <p:spPr>
                <a:xfrm>
                  <a:off x="4628341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20" name="テキスト ボックス 619"/>
                <p:cNvSpPr txBox="1"/>
                <p:nvPr/>
              </p:nvSpPr>
              <p:spPr>
                <a:xfrm>
                  <a:off x="4329388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21" name="テキスト ボックス 620"/>
                <p:cNvSpPr txBox="1"/>
                <p:nvPr/>
              </p:nvSpPr>
              <p:spPr>
                <a:xfrm>
                  <a:off x="4030434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22" name="テキスト ボックス 621"/>
                <p:cNvSpPr txBox="1"/>
                <p:nvPr/>
              </p:nvSpPr>
              <p:spPr>
                <a:xfrm>
                  <a:off x="3731480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23" name="テキスト ボックス 622"/>
                <p:cNvSpPr txBox="1"/>
                <p:nvPr/>
              </p:nvSpPr>
              <p:spPr>
                <a:xfrm>
                  <a:off x="3599557" y="3444659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</p:grpSp>
          <p:sp>
            <p:nvSpPr>
              <p:cNvPr id="609" name="テキスト ボックス 608"/>
              <p:cNvSpPr txBox="1"/>
              <p:nvPr/>
            </p:nvSpPr>
            <p:spPr>
              <a:xfrm>
                <a:off x="2532387" y="8506162"/>
                <a:ext cx="44727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0.051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610" name="テキスト ボックス 609"/>
              <p:cNvSpPr txBox="1"/>
              <p:nvPr/>
            </p:nvSpPr>
            <p:spPr>
              <a:xfrm>
                <a:off x="2532387" y="9582554"/>
                <a:ext cx="44732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1.32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611" name="テキスト ボックス 610"/>
              <p:cNvSpPr txBox="1"/>
              <p:nvPr/>
            </p:nvSpPr>
            <p:spPr>
              <a:xfrm>
                <a:off x="1631432" y="9582434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47.7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612" name="テキスト ボックス 611"/>
              <p:cNvSpPr txBox="1"/>
              <p:nvPr/>
            </p:nvSpPr>
            <p:spPr>
              <a:xfrm>
                <a:off x="1631432" y="8497472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50.9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</p:grpSp>
      </p:grpSp>
      <p:grpSp>
        <p:nvGrpSpPr>
          <p:cNvPr id="639" name="図形グループ 638"/>
          <p:cNvGrpSpPr/>
          <p:nvPr/>
        </p:nvGrpSpPr>
        <p:grpSpPr>
          <a:xfrm>
            <a:off x="222684" y="3583938"/>
            <a:ext cx="1642718" cy="1492299"/>
            <a:chOff x="2925460" y="5331508"/>
            <a:chExt cx="1642718" cy="1492299"/>
          </a:xfrm>
        </p:grpSpPr>
        <p:pic>
          <p:nvPicPr>
            <p:cNvPr id="640" name="図 6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8510" y="5331508"/>
              <a:ext cx="1301163" cy="1301163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grpSp>
          <p:nvGrpSpPr>
            <p:cNvPr id="641" name="図形グループ 640"/>
            <p:cNvGrpSpPr/>
            <p:nvPr/>
          </p:nvGrpSpPr>
          <p:grpSpPr>
            <a:xfrm>
              <a:off x="2925460" y="5334713"/>
              <a:ext cx="1642718" cy="1489094"/>
              <a:chOff x="1393438" y="8484916"/>
              <a:chExt cx="1642718" cy="1489094"/>
            </a:xfrm>
          </p:grpSpPr>
          <p:grpSp>
            <p:nvGrpSpPr>
              <p:cNvPr id="642" name="図形グループ 641"/>
              <p:cNvGrpSpPr/>
              <p:nvPr/>
            </p:nvGrpSpPr>
            <p:grpSpPr>
              <a:xfrm>
                <a:off x="1393438" y="8484916"/>
                <a:ext cx="1642718" cy="1489094"/>
                <a:chOff x="3324177" y="2171009"/>
                <a:chExt cx="1642718" cy="1489094"/>
              </a:xfrm>
            </p:grpSpPr>
            <p:grpSp>
              <p:nvGrpSpPr>
                <p:cNvPr id="647" name="図形グループ 646"/>
                <p:cNvGrpSpPr/>
                <p:nvPr/>
              </p:nvGrpSpPr>
              <p:grpSpPr>
                <a:xfrm>
                  <a:off x="3571823" y="2171009"/>
                  <a:ext cx="1344599" cy="1337140"/>
                  <a:chOff x="5413962" y="2891212"/>
                  <a:chExt cx="1344599" cy="1337140"/>
                </a:xfrm>
              </p:grpSpPr>
              <p:grpSp>
                <p:nvGrpSpPr>
                  <p:cNvPr id="658" name="図形グループ 657"/>
                  <p:cNvGrpSpPr/>
                  <p:nvPr/>
                </p:nvGrpSpPr>
                <p:grpSpPr>
                  <a:xfrm>
                    <a:off x="5413962" y="3019615"/>
                    <a:ext cx="1215699" cy="1208737"/>
                    <a:chOff x="1827056" y="406797"/>
                    <a:chExt cx="1219866" cy="1212880"/>
                  </a:xfrm>
                </p:grpSpPr>
                <p:grpSp>
                  <p:nvGrpSpPr>
                    <p:cNvPr id="661" name="図形グループ 660"/>
                    <p:cNvGrpSpPr/>
                    <p:nvPr/>
                  </p:nvGrpSpPr>
                  <p:grpSpPr>
                    <a:xfrm>
                      <a:off x="1827056" y="406797"/>
                      <a:ext cx="36000" cy="1041368"/>
                      <a:chOff x="1632704" y="367482"/>
                      <a:chExt cx="36000" cy="1041368"/>
                    </a:xfrm>
                  </p:grpSpPr>
                  <p:cxnSp>
                    <p:nvCxnSpPr>
                      <p:cNvPr id="668" name="直線コネクタ 667"/>
                      <p:cNvCxnSpPr/>
                      <p:nvPr/>
                    </p:nvCxnSpPr>
                    <p:spPr bwMode="auto">
                      <a:xfrm>
                        <a:off x="1632704" y="367482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69" name="直線コネクタ 668"/>
                      <p:cNvCxnSpPr/>
                      <p:nvPr/>
                    </p:nvCxnSpPr>
                    <p:spPr bwMode="auto">
                      <a:xfrm>
                        <a:off x="1632704" y="652128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70" name="直線コネクタ 669"/>
                      <p:cNvCxnSpPr/>
                      <p:nvPr/>
                    </p:nvCxnSpPr>
                    <p:spPr bwMode="auto">
                      <a:xfrm>
                        <a:off x="1632704" y="958347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71" name="直線コネクタ 670"/>
                      <p:cNvCxnSpPr/>
                      <p:nvPr/>
                    </p:nvCxnSpPr>
                    <p:spPr bwMode="auto">
                      <a:xfrm>
                        <a:off x="1632704" y="1275634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72" name="直線コネクタ 671"/>
                      <p:cNvCxnSpPr/>
                      <p:nvPr/>
                    </p:nvCxnSpPr>
                    <p:spPr bwMode="auto">
                      <a:xfrm>
                        <a:off x="1632704" y="1408850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662" name="図形グループ 661"/>
                    <p:cNvGrpSpPr/>
                    <p:nvPr/>
                  </p:nvGrpSpPr>
                  <p:grpSpPr>
                    <a:xfrm>
                      <a:off x="2003557" y="1583677"/>
                      <a:ext cx="1043365" cy="36000"/>
                      <a:chOff x="2003557" y="1583677"/>
                      <a:chExt cx="1043365" cy="36000"/>
                    </a:xfrm>
                  </p:grpSpPr>
                  <p:cxnSp>
                    <p:nvCxnSpPr>
                      <p:cNvPr id="663" name="直線コネクタ 662"/>
                      <p:cNvCxnSpPr/>
                      <p:nvPr/>
                    </p:nvCxnSpPr>
                    <p:spPr bwMode="auto">
                      <a:xfrm>
                        <a:off x="2139084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64" name="直線コネクタ 663"/>
                      <p:cNvCxnSpPr/>
                      <p:nvPr/>
                    </p:nvCxnSpPr>
                    <p:spPr bwMode="auto">
                      <a:xfrm>
                        <a:off x="3046922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65" name="直線コネクタ 664"/>
                      <p:cNvCxnSpPr/>
                      <p:nvPr/>
                    </p:nvCxnSpPr>
                    <p:spPr bwMode="auto">
                      <a:xfrm>
                        <a:off x="2452780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66" name="直線コネクタ 665"/>
                      <p:cNvCxnSpPr/>
                      <p:nvPr/>
                    </p:nvCxnSpPr>
                    <p:spPr bwMode="auto">
                      <a:xfrm>
                        <a:off x="2760382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67" name="直線コネクタ 666"/>
                      <p:cNvCxnSpPr/>
                      <p:nvPr/>
                    </p:nvCxnSpPr>
                    <p:spPr bwMode="auto">
                      <a:xfrm>
                        <a:off x="2003557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cxnSp>
                <p:nvCxnSpPr>
                  <p:cNvPr id="659" name="直線コネクタ 658"/>
                  <p:cNvCxnSpPr/>
                  <p:nvPr/>
                </p:nvCxnSpPr>
                <p:spPr>
                  <a:xfrm>
                    <a:off x="5451761" y="3913571"/>
                    <a:ext cx="1306800" cy="389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0" name="直線コネクタ 659"/>
                  <p:cNvCxnSpPr/>
                  <p:nvPr/>
                </p:nvCxnSpPr>
                <p:spPr>
                  <a:xfrm>
                    <a:off x="6017485" y="2891212"/>
                    <a:ext cx="0" cy="130680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48" name="テキスト ボックス 647"/>
                <p:cNvSpPr txBox="1"/>
                <p:nvPr/>
              </p:nvSpPr>
              <p:spPr>
                <a:xfrm>
                  <a:off x="3324177" y="217510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49" name="テキスト ボックス 648"/>
                <p:cNvSpPr txBox="1"/>
                <p:nvPr/>
              </p:nvSpPr>
              <p:spPr>
                <a:xfrm>
                  <a:off x="3324177" y="247674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50" name="テキスト ボックス 649"/>
                <p:cNvSpPr txBox="1"/>
                <p:nvPr/>
              </p:nvSpPr>
              <p:spPr>
                <a:xfrm>
                  <a:off x="3324177" y="277839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51" name="テキスト ボックス 650"/>
                <p:cNvSpPr txBox="1"/>
                <p:nvPr/>
              </p:nvSpPr>
              <p:spPr>
                <a:xfrm>
                  <a:off x="3324177" y="3080040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52" name="テキスト ボックス 651"/>
                <p:cNvSpPr txBox="1"/>
                <p:nvPr/>
              </p:nvSpPr>
              <p:spPr>
                <a:xfrm>
                  <a:off x="3324177" y="3228228"/>
                  <a:ext cx="30008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 </a:t>
                  </a:r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 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53" name="テキスト ボックス 652"/>
                <p:cNvSpPr txBox="1"/>
                <p:nvPr/>
              </p:nvSpPr>
              <p:spPr>
                <a:xfrm>
                  <a:off x="4628341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54" name="テキスト ボックス 653"/>
                <p:cNvSpPr txBox="1"/>
                <p:nvPr/>
              </p:nvSpPr>
              <p:spPr>
                <a:xfrm>
                  <a:off x="4329388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55" name="テキスト ボックス 654"/>
                <p:cNvSpPr txBox="1"/>
                <p:nvPr/>
              </p:nvSpPr>
              <p:spPr>
                <a:xfrm>
                  <a:off x="4030434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56" name="テキスト ボックス 655"/>
                <p:cNvSpPr txBox="1"/>
                <p:nvPr/>
              </p:nvSpPr>
              <p:spPr>
                <a:xfrm>
                  <a:off x="3731480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57" name="テキスト ボックス 656"/>
                <p:cNvSpPr txBox="1"/>
                <p:nvPr/>
              </p:nvSpPr>
              <p:spPr>
                <a:xfrm>
                  <a:off x="3599557" y="3444659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</p:grpSp>
          <p:sp>
            <p:nvSpPr>
              <p:cNvPr id="643" name="テキスト ボックス 642"/>
              <p:cNvSpPr txBox="1"/>
              <p:nvPr/>
            </p:nvSpPr>
            <p:spPr>
              <a:xfrm>
                <a:off x="2532387" y="8506162"/>
                <a:ext cx="44727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0.00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644" name="テキスト ボックス 643"/>
              <p:cNvSpPr txBox="1"/>
              <p:nvPr/>
            </p:nvSpPr>
            <p:spPr>
              <a:xfrm>
                <a:off x="2532387" y="9582554"/>
                <a:ext cx="44732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1.41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645" name="テキスト ボックス 644"/>
              <p:cNvSpPr txBox="1"/>
              <p:nvPr/>
            </p:nvSpPr>
            <p:spPr>
              <a:xfrm>
                <a:off x="1631432" y="9582434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97.6</a:t>
                </a:r>
              </a:p>
            </p:txBody>
          </p:sp>
          <p:sp>
            <p:nvSpPr>
              <p:cNvPr id="646" name="テキスト ボックス 645"/>
              <p:cNvSpPr txBox="1"/>
              <p:nvPr/>
            </p:nvSpPr>
            <p:spPr>
              <a:xfrm>
                <a:off x="1631432" y="8497472"/>
                <a:ext cx="46360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0.996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</p:grpSp>
      </p:grpSp>
      <p:grpSp>
        <p:nvGrpSpPr>
          <p:cNvPr id="673" name="図形グループ 672"/>
          <p:cNvGrpSpPr/>
          <p:nvPr/>
        </p:nvGrpSpPr>
        <p:grpSpPr>
          <a:xfrm>
            <a:off x="1877580" y="3583938"/>
            <a:ext cx="1642718" cy="1491322"/>
            <a:chOff x="4741959" y="5429011"/>
            <a:chExt cx="1642718" cy="1491322"/>
          </a:xfrm>
        </p:grpSpPr>
        <p:pic>
          <p:nvPicPr>
            <p:cNvPr id="674" name="図 67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36889" y="5429011"/>
              <a:ext cx="1301163" cy="1301163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grpSp>
          <p:nvGrpSpPr>
            <p:cNvPr id="675" name="図形グループ 674"/>
            <p:cNvGrpSpPr/>
            <p:nvPr/>
          </p:nvGrpSpPr>
          <p:grpSpPr>
            <a:xfrm>
              <a:off x="4741959" y="5431239"/>
              <a:ext cx="1642718" cy="1489094"/>
              <a:chOff x="1393438" y="8484916"/>
              <a:chExt cx="1642718" cy="1489094"/>
            </a:xfrm>
          </p:grpSpPr>
          <p:grpSp>
            <p:nvGrpSpPr>
              <p:cNvPr id="676" name="図形グループ 675"/>
              <p:cNvGrpSpPr/>
              <p:nvPr/>
            </p:nvGrpSpPr>
            <p:grpSpPr>
              <a:xfrm>
                <a:off x="1393438" y="8484916"/>
                <a:ext cx="1642718" cy="1489094"/>
                <a:chOff x="3324177" y="2171009"/>
                <a:chExt cx="1642718" cy="1489094"/>
              </a:xfrm>
            </p:grpSpPr>
            <p:grpSp>
              <p:nvGrpSpPr>
                <p:cNvPr id="681" name="図形グループ 680"/>
                <p:cNvGrpSpPr/>
                <p:nvPr/>
              </p:nvGrpSpPr>
              <p:grpSpPr>
                <a:xfrm>
                  <a:off x="3571823" y="2171009"/>
                  <a:ext cx="1344599" cy="1337140"/>
                  <a:chOff x="5413962" y="2891212"/>
                  <a:chExt cx="1344599" cy="1337140"/>
                </a:xfrm>
              </p:grpSpPr>
              <p:grpSp>
                <p:nvGrpSpPr>
                  <p:cNvPr id="692" name="図形グループ 691"/>
                  <p:cNvGrpSpPr/>
                  <p:nvPr/>
                </p:nvGrpSpPr>
                <p:grpSpPr>
                  <a:xfrm>
                    <a:off x="5413962" y="3019615"/>
                    <a:ext cx="1215699" cy="1208737"/>
                    <a:chOff x="1827056" y="406797"/>
                    <a:chExt cx="1219866" cy="1212880"/>
                  </a:xfrm>
                </p:grpSpPr>
                <p:grpSp>
                  <p:nvGrpSpPr>
                    <p:cNvPr id="695" name="図形グループ 694"/>
                    <p:cNvGrpSpPr/>
                    <p:nvPr/>
                  </p:nvGrpSpPr>
                  <p:grpSpPr>
                    <a:xfrm>
                      <a:off x="1827056" y="406797"/>
                      <a:ext cx="36000" cy="1041368"/>
                      <a:chOff x="1632704" y="367482"/>
                      <a:chExt cx="36000" cy="1041368"/>
                    </a:xfrm>
                  </p:grpSpPr>
                  <p:cxnSp>
                    <p:nvCxnSpPr>
                      <p:cNvPr id="702" name="直線コネクタ 701"/>
                      <p:cNvCxnSpPr/>
                      <p:nvPr/>
                    </p:nvCxnSpPr>
                    <p:spPr bwMode="auto">
                      <a:xfrm>
                        <a:off x="1632704" y="367482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03" name="直線コネクタ 702"/>
                      <p:cNvCxnSpPr/>
                      <p:nvPr/>
                    </p:nvCxnSpPr>
                    <p:spPr bwMode="auto">
                      <a:xfrm>
                        <a:off x="1632704" y="652128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04" name="直線コネクタ 703"/>
                      <p:cNvCxnSpPr/>
                      <p:nvPr/>
                    </p:nvCxnSpPr>
                    <p:spPr bwMode="auto">
                      <a:xfrm>
                        <a:off x="1632704" y="958347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05" name="直線コネクタ 704"/>
                      <p:cNvCxnSpPr/>
                      <p:nvPr/>
                    </p:nvCxnSpPr>
                    <p:spPr bwMode="auto">
                      <a:xfrm>
                        <a:off x="1632704" y="1275634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06" name="直線コネクタ 705"/>
                      <p:cNvCxnSpPr/>
                      <p:nvPr/>
                    </p:nvCxnSpPr>
                    <p:spPr bwMode="auto">
                      <a:xfrm>
                        <a:off x="1632704" y="1408850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696" name="図形グループ 695"/>
                    <p:cNvGrpSpPr/>
                    <p:nvPr/>
                  </p:nvGrpSpPr>
                  <p:grpSpPr>
                    <a:xfrm>
                      <a:off x="2003557" y="1583677"/>
                      <a:ext cx="1043365" cy="36000"/>
                      <a:chOff x="2003557" y="1583677"/>
                      <a:chExt cx="1043365" cy="36000"/>
                    </a:xfrm>
                  </p:grpSpPr>
                  <p:cxnSp>
                    <p:nvCxnSpPr>
                      <p:cNvPr id="697" name="直線コネクタ 696"/>
                      <p:cNvCxnSpPr/>
                      <p:nvPr/>
                    </p:nvCxnSpPr>
                    <p:spPr bwMode="auto">
                      <a:xfrm>
                        <a:off x="2139084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98" name="直線コネクタ 697"/>
                      <p:cNvCxnSpPr/>
                      <p:nvPr/>
                    </p:nvCxnSpPr>
                    <p:spPr bwMode="auto">
                      <a:xfrm>
                        <a:off x="3046922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699" name="直線コネクタ 698"/>
                      <p:cNvCxnSpPr/>
                      <p:nvPr/>
                    </p:nvCxnSpPr>
                    <p:spPr bwMode="auto">
                      <a:xfrm>
                        <a:off x="2452780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00" name="直線コネクタ 699"/>
                      <p:cNvCxnSpPr/>
                      <p:nvPr/>
                    </p:nvCxnSpPr>
                    <p:spPr bwMode="auto">
                      <a:xfrm>
                        <a:off x="2760382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01" name="直線コネクタ 700"/>
                      <p:cNvCxnSpPr/>
                      <p:nvPr/>
                    </p:nvCxnSpPr>
                    <p:spPr bwMode="auto">
                      <a:xfrm>
                        <a:off x="2003557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cxnSp>
                <p:nvCxnSpPr>
                  <p:cNvPr id="693" name="直線コネクタ 692"/>
                  <p:cNvCxnSpPr/>
                  <p:nvPr/>
                </p:nvCxnSpPr>
                <p:spPr>
                  <a:xfrm>
                    <a:off x="5451761" y="3913571"/>
                    <a:ext cx="1306800" cy="389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4" name="直線コネクタ 693"/>
                  <p:cNvCxnSpPr/>
                  <p:nvPr/>
                </p:nvCxnSpPr>
                <p:spPr>
                  <a:xfrm>
                    <a:off x="6017485" y="2891212"/>
                    <a:ext cx="0" cy="130680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2" name="テキスト ボックス 681"/>
                <p:cNvSpPr txBox="1"/>
                <p:nvPr/>
              </p:nvSpPr>
              <p:spPr>
                <a:xfrm>
                  <a:off x="3324177" y="217510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83" name="テキスト ボックス 682"/>
                <p:cNvSpPr txBox="1"/>
                <p:nvPr/>
              </p:nvSpPr>
              <p:spPr>
                <a:xfrm>
                  <a:off x="3324177" y="247674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84" name="テキスト ボックス 683"/>
                <p:cNvSpPr txBox="1"/>
                <p:nvPr/>
              </p:nvSpPr>
              <p:spPr>
                <a:xfrm>
                  <a:off x="3324177" y="277839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85" name="テキスト ボックス 684"/>
                <p:cNvSpPr txBox="1"/>
                <p:nvPr/>
              </p:nvSpPr>
              <p:spPr>
                <a:xfrm>
                  <a:off x="3324177" y="3080040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86" name="テキスト ボックス 685"/>
                <p:cNvSpPr txBox="1"/>
                <p:nvPr/>
              </p:nvSpPr>
              <p:spPr>
                <a:xfrm>
                  <a:off x="3324177" y="3228228"/>
                  <a:ext cx="30008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 </a:t>
                  </a:r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 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87" name="テキスト ボックス 686"/>
                <p:cNvSpPr txBox="1"/>
                <p:nvPr/>
              </p:nvSpPr>
              <p:spPr>
                <a:xfrm>
                  <a:off x="4628341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88" name="テキスト ボックス 687"/>
                <p:cNvSpPr txBox="1"/>
                <p:nvPr/>
              </p:nvSpPr>
              <p:spPr>
                <a:xfrm>
                  <a:off x="4329388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89" name="テキスト ボックス 688"/>
                <p:cNvSpPr txBox="1"/>
                <p:nvPr/>
              </p:nvSpPr>
              <p:spPr>
                <a:xfrm>
                  <a:off x="4030434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90" name="テキスト ボックス 689"/>
                <p:cNvSpPr txBox="1"/>
                <p:nvPr/>
              </p:nvSpPr>
              <p:spPr>
                <a:xfrm>
                  <a:off x="3731480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691" name="テキスト ボックス 690"/>
                <p:cNvSpPr txBox="1"/>
                <p:nvPr/>
              </p:nvSpPr>
              <p:spPr>
                <a:xfrm>
                  <a:off x="3599557" y="3444659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</p:grpSp>
          <p:sp>
            <p:nvSpPr>
              <p:cNvPr id="677" name="テキスト ボックス 676"/>
              <p:cNvSpPr txBox="1"/>
              <p:nvPr/>
            </p:nvSpPr>
            <p:spPr>
              <a:xfrm>
                <a:off x="2532387" y="8506162"/>
                <a:ext cx="44727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0.00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678" name="テキスト ボックス 677"/>
              <p:cNvSpPr txBox="1"/>
              <p:nvPr/>
            </p:nvSpPr>
            <p:spPr>
              <a:xfrm>
                <a:off x="2532387" y="9582554"/>
                <a:ext cx="44732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0.839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679" name="テキスト ボックス 678"/>
              <p:cNvSpPr txBox="1"/>
              <p:nvPr/>
            </p:nvSpPr>
            <p:spPr>
              <a:xfrm>
                <a:off x="1631432" y="9582434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98.1</a:t>
                </a:r>
              </a:p>
            </p:txBody>
          </p:sp>
          <p:sp>
            <p:nvSpPr>
              <p:cNvPr id="680" name="テキスト ボックス 679"/>
              <p:cNvSpPr txBox="1"/>
              <p:nvPr/>
            </p:nvSpPr>
            <p:spPr>
              <a:xfrm>
                <a:off x="1631432" y="8497472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1.08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</p:grpSp>
      </p:grpSp>
      <p:grpSp>
        <p:nvGrpSpPr>
          <p:cNvPr id="843" name="図形グループ 842"/>
          <p:cNvGrpSpPr/>
          <p:nvPr/>
        </p:nvGrpSpPr>
        <p:grpSpPr>
          <a:xfrm>
            <a:off x="3564881" y="3583938"/>
            <a:ext cx="1642718" cy="1489616"/>
            <a:chOff x="3283559" y="6841742"/>
            <a:chExt cx="1642718" cy="1489616"/>
          </a:xfrm>
        </p:grpSpPr>
        <p:pic>
          <p:nvPicPr>
            <p:cNvPr id="844" name="図 84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76437" y="6841742"/>
              <a:ext cx="1301163" cy="1301163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grpSp>
          <p:nvGrpSpPr>
            <p:cNvPr id="845" name="図形グループ 844"/>
            <p:cNvGrpSpPr/>
            <p:nvPr/>
          </p:nvGrpSpPr>
          <p:grpSpPr>
            <a:xfrm>
              <a:off x="3283559" y="6842264"/>
              <a:ext cx="1642718" cy="1489094"/>
              <a:chOff x="1393438" y="8484916"/>
              <a:chExt cx="1642718" cy="1489094"/>
            </a:xfrm>
          </p:grpSpPr>
          <p:grpSp>
            <p:nvGrpSpPr>
              <p:cNvPr id="846" name="図形グループ 845"/>
              <p:cNvGrpSpPr/>
              <p:nvPr/>
            </p:nvGrpSpPr>
            <p:grpSpPr>
              <a:xfrm>
                <a:off x="1393438" y="8484916"/>
                <a:ext cx="1642718" cy="1489094"/>
                <a:chOff x="3324177" y="2171009"/>
                <a:chExt cx="1642718" cy="1489094"/>
              </a:xfrm>
            </p:grpSpPr>
            <p:grpSp>
              <p:nvGrpSpPr>
                <p:cNvPr id="851" name="図形グループ 850"/>
                <p:cNvGrpSpPr/>
                <p:nvPr/>
              </p:nvGrpSpPr>
              <p:grpSpPr>
                <a:xfrm>
                  <a:off x="3571823" y="2171009"/>
                  <a:ext cx="1344599" cy="1337140"/>
                  <a:chOff x="5413962" y="2891212"/>
                  <a:chExt cx="1344599" cy="1337140"/>
                </a:xfrm>
              </p:grpSpPr>
              <p:grpSp>
                <p:nvGrpSpPr>
                  <p:cNvPr id="862" name="図形グループ 861"/>
                  <p:cNvGrpSpPr/>
                  <p:nvPr/>
                </p:nvGrpSpPr>
                <p:grpSpPr>
                  <a:xfrm>
                    <a:off x="5413962" y="3019615"/>
                    <a:ext cx="1215699" cy="1208737"/>
                    <a:chOff x="1827056" y="406797"/>
                    <a:chExt cx="1219866" cy="1212880"/>
                  </a:xfrm>
                </p:grpSpPr>
                <p:grpSp>
                  <p:nvGrpSpPr>
                    <p:cNvPr id="865" name="図形グループ 864"/>
                    <p:cNvGrpSpPr/>
                    <p:nvPr/>
                  </p:nvGrpSpPr>
                  <p:grpSpPr>
                    <a:xfrm>
                      <a:off x="1827056" y="406797"/>
                      <a:ext cx="36000" cy="1041368"/>
                      <a:chOff x="1632704" y="367482"/>
                      <a:chExt cx="36000" cy="1041368"/>
                    </a:xfrm>
                  </p:grpSpPr>
                  <p:cxnSp>
                    <p:nvCxnSpPr>
                      <p:cNvPr id="872" name="直線コネクタ 871"/>
                      <p:cNvCxnSpPr/>
                      <p:nvPr/>
                    </p:nvCxnSpPr>
                    <p:spPr bwMode="auto">
                      <a:xfrm>
                        <a:off x="1632704" y="367482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73" name="直線コネクタ 872"/>
                      <p:cNvCxnSpPr/>
                      <p:nvPr/>
                    </p:nvCxnSpPr>
                    <p:spPr bwMode="auto">
                      <a:xfrm>
                        <a:off x="1632704" y="652128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74" name="直線コネクタ 873"/>
                      <p:cNvCxnSpPr/>
                      <p:nvPr/>
                    </p:nvCxnSpPr>
                    <p:spPr bwMode="auto">
                      <a:xfrm>
                        <a:off x="1632704" y="958347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75" name="直線コネクタ 874"/>
                      <p:cNvCxnSpPr/>
                      <p:nvPr/>
                    </p:nvCxnSpPr>
                    <p:spPr bwMode="auto">
                      <a:xfrm>
                        <a:off x="1632704" y="1275634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76" name="直線コネクタ 875"/>
                      <p:cNvCxnSpPr/>
                      <p:nvPr/>
                    </p:nvCxnSpPr>
                    <p:spPr bwMode="auto">
                      <a:xfrm>
                        <a:off x="1632704" y="1408850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866" name="図形グループ 865"/>
                    <p:cNvGrpSpPr/>
                    <p:nvPr/>
                  </p:nvGrpSpPr>
                  <p:grpSpPr>
                    <a:xfrm>
                      <a:off x="2003557" y="1583677"/>
                      <a:ext cx="1043365" cy="36000"/>
                      <a:chOff x="2003557" y="1583677"/>
                      <a:chExt cx="1043365" cy="36000"/>
                    </a:xfrm>
                  </p:grpSpPr>
                  <p:cxnSp>
                    <p:nvCxnSpPr>
                      <p:cNvPr id="867" name="直線コネクタ 866"/>
                      <p:cNvCxnSpPr/>
                      <p:nvPr/>
                    </p:nvCxnSpPr>
                    <p:spPr bwMode="auto">
                      <a:xfrm>
                        <a:off x="2139084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68" name="直線コネクタ 867"/>
                      <p:cNvCxnSpPr/>
                      <p:nvPr/>
                    </p:nvCxnSpPr>
                    <p:spPr bwMode="auto">
                      <a:xfrm>
                        <a:off x="3046922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69" name="直線コネクタ 868"/>
                      <p:cNvCxnSpPr/>
                      <p:nvPr/>
                    </p:nvCxnSpPr>
                    <p:spPr bwMode="auto">
                      <a:xfrm>
                        <a:off x="2452780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70" name="直線コネクタ 869"/>
                      <p:cNvCxnSpPr/>
                      <p:nvPr/>
                    </p:nvCxnSpPr>
                    <p:spPr bwMode="auto">
                      <a:xfrm>
                        <a:off x="2760382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71" name="直線コネクタ 870"/>
                      <p:cNvCxnSpPr/>
                      <p:nvPr/>
                    </p:nvCxnSpPr>
                    <p:spPr bwMode="auto">
                      <a:xfrm>
                        <a:off x="2003557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cxnSp>
                <p:nvCxnSpPr>
                  <p:cNvPr id="863" name="直線コネクタ 862"/>
                  <p:cNvCxnSpPr/>
                  <p:nvPr/>
                </p:nvCxnSpPr>
                <p:spPr>
                  <a:xfrm>
                    <a:off x="5451761" y="3737113"/>
                    <a:ext cx="1306800" cy="389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4" name="直線コネクタ 863"/>
                  <p:cNvCxnSpPr/>
                  <p:nvPr/>
                </p:nvCxnSpPr>
                <p:spPr>
                  <a:xfrm>
                    <a:off x="5709475" y="2891212"/>
                    <a:ext cx="0" cy="130680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2" name="テキスト ボックス 851"/>
                <p:cNvSpPr txBox="1"/>
                <p:nvPr/>
              </p:nvSpPr>
              <p:spPr>
                <a:xfrm>
                  <a:off x="3324177" y="217510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53" name="テキスト ボックス 852"/>
                <p:cNvSpPr txBox="1"/>
                <p:nvPr/>
              </p:nvSpPr>
              <p:spPr>
                <a:xfrm>
                  <a:off x="3324177" y="247674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54" name="テキスト ボックス 853"/>
                <p:cNvSpPr txBox="1"/>
                <p:nvPr/>
              </p:nvSpPr>
              <p:spPr>
                <a:xfrm>
                  <a:off x="3324177" y="277839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55" name="テキスト ボックス 854"/>
                <p:cNvSpPr txBox="1"/>
                <p:nvPr/>
              </p:nvSpPr>
              <p:spPr>
                <a:xfrm>
                  <a:off x="3324177" y="3080040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56" name="テキスト ボックス 855"/>
                <p:cNvSpPr txBox="1"/>
                <p:nvPr/>
              </p:nvSpPr>
              <p:spPr>
                <a:xfrm>
                  <a:off x="3324177" y="3228228"/>
                  <a:ext cx="30008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 </a:t>
                  </a:r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 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57" name="テキスト ボックス 856"/>
                <p:cNvSpPr txBox="1"/>
                <p:nvPr/>
              </p:nvSpPr>
              <p:spPr>
                <a:xfrm>
                  <a:off x="4628341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58" name="テキスト ボックス 857"/>
                <p:cNvSpPr txBox="1"/>
                <p:nvPr/>
              </p:nvSpPr>
              <p:spPr>
                <a:xfrm>
                  <a:off x="4329388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59" name="テキスト ボックス 858"/>
                <p:cNvSpPr txBox="1"/>
                <p:nvPr/>
              </p:nvSpPr>
              <p:spPr>
                <a:xfrm>
                  <a:off x="4030434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60" name="テキスト ボックス 859"/>
                <p:cNvSpPr txBox="1"/>
                <p:nvPr/>
              </p:nvSpPr>
              <p:spPr>
                <a:xfrm>
                  <a:off x="3731480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61" name="テキスト ボックス 860"/>
                <p:cNvSpPr txBox="1"/>
                <p:nvPr/>
              </p:nvSpPr>
              <p:spPr>
                <a:xfrm>
                  <a:off x="3599557" y="3444659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</p:grpSp>
          <p:sp>
            <p:nvSpPr>
              <p:cNvPr id="847" name="テキスト ボックス 846"/>
              <p:cNvSpPr txBox="1"/>
              <p:nvPr/>
            </p:nvSpPr>
            <p:spPr>
              <a:xfrm>
                <a:off x="2532387" y="8506162"/>
                <a:ext cx="44727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0.00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848" name="テキスト ボックス 847"/>
              <p:cNvSpPr txBox="1"/>
              <p:nvPr/>
            </p:nvSpPr>
            <p:spPr>
              <a:xfrm>
                <a:off x="2532387" y="9582554"/>
                <a:ext cx="44732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0.031</a:t>
                </a:r>
              </a:p>
            </p:txBody>
          </p:sp>
          <p:sp>
            <p:nvSpPr>
              <p:cNvPr id="849" name="テキスト ボックス 848"/>
              <p:cNvSpPr txBox="1"/>
              <p:nvPr/>
            </p:nvSpPr>
            <p:spPr>
              <a:xfrm>
                <a:off x="1631432" y="9582434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90.6</a:t>
                </a:r>
              </a:p>
            </p:txBody>
          </p:sp>
          <p:sp>
            <p:nvSpPr>
              <p:cNvPr id="850" name="テキスト ボックス 849"/>
              <p:cNvSpPr txBox="1"/>
              <p:nvPr/>
            </p:nvSpPr>
            <p:spPr>
              <a:xfrm>
                <a:off x="1631432" y="8497472"/>
                <a:ext cx="46360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9.41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</p:grpSp>
      </p:grpSp>
      <p:grpSp>
        <p:nvGrpSpPr>
          <p:cNvPr id="877" name="図形グループ 876"/>
          <p:cNvGrpSpPr/>
          <p:nvPr/>
        </p:nvGrpSpPr>
        <p:grpSpPr>
          <a:xfrm>
            <a:off x="5111342" y="3606496"/>
            <a:ext cx="1642718" cy="1489094"/>
            <a:chOff x="4951230" y="6841228"/>
            <a:chExt cx="1642718" cy="1489094"/>
          </a:xfrm>
        </p:grpSpPr>
        <p:pic>
          <p:nvPicPr>
            <p:cNvPr id="878" name="図 87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42989" y="6841743"/>
              <a:ext cx="1301163" cy="1301163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grpSp>
          <p:nvGrpSpPr>
            <p:cNvPr id="879" name="図形グループ 878"/>
            <p:cNvGrpSpPr/>
            <p:nvPr/>
          </p:nvGrpSpPr>
          <p:grpSpPr>
            <a:xfrm>
              <a:off x="4951230" y="6841228"/>
              <a:ext cx="1642718" cy="1489094"/>
              <a:chOff x="1393438" y="8484916"/>
              <a:chExt cx="1642718" cy="1489094"/>
            </a:xfrm>
          </p:grpSpPr>
          <p:grpSp>
            <p:nvGrpSpPr>
              <p:cNvPr id="880" name="図形グループ 879"/>
              <p:cNvGrpSpPr/>
              <p:nvPr/>
            </p:nvGrpSpPr>
            <p:grpSpPr>
              <a:xfrm>
                <a:off x="1393438" y="8484916"/>
                <a:ext cx="1642718" cy="1489094"/>
                <a:chOff x="3324177" y="2171009"/>
                <a:chExt cx="1642718" cy="1489094"/>
              </a:xfrm>
            </p:grpSpPr>
            <p:grpSp>
              <p:nvGrpSpPr>
                <p:cNvPr id="885" name="図形グループ 884"/>
                <p:cNvGrpSpPr/>
                <p:nvPr/>
              </p:nvGrpSpPr>
              <p:grpSpPr>
                <a:xfrm>
                  <a:off x="3571823" y="2171009"/>
                  <a:ext cx="1344599" cy="1337140"/>
                  <a:chOff x="5413962" y="2891212"/>
                  <a:chExt cx="1344599" cy="1337140"/>
                </a:xfrm>
              </p:grpSpPr>
              <p:grpSp>
                <p:nvGrpSpPr>
                  <p:cNvPr id="896" name="図形グループ 895"/>
                  <p:cNvGrpSpPr/>
                  <p:nvPr/>
                </p:nvGrpSpPr>
                <p:grpSpPr>
                  <a:xfrm>
                    <a:off x="5413962" y="3019615"/>
                    <a:ext cx="1215699" cy="1208737"/>
                    <a:chOff x="1827056" y="406797"/>
                    <a:chExt cx="1219866" cy="1212880"/>
                  </a:xfrm>
                </p:grpSpPr>
                <p:grpSp>
                  <p:nvGrpSpPr>
                    <p:cNvPr id="899" name="図形グループ 898"/>
                    <p:cNvGrpSpPr/>
                    <p:nvPr/>
                  </p:nvGrpSpPr>
                  <p:grpSpPr>
                    <a:xfrm>
                      <a:off x="1827056" y="406797"/>
                      <a:ext cx="36000" cy="1041368"/>
                      <a:chOff x="1632704" y="367482"/>
                      <a:chExt cx="36000" cy="1041368"/>
                    </a:xfrm>
                  </p:grpSpPr>
                  <p:cxnSp>
                    <p:nvCxnSpPr>
                      <p:cNvPr id="906" name="直線コネクタ 905"/>
                      <p:cNvCxnSpPr/>
                      <p:nvPr/>
                    </p:nvCxnSpPr>
                    <p:spPr bwMode="auto">
                      <a:xfrm>
                        <a:off x="1632704" y="367482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07" name="直線コネクタ 906"/>
                      <p:cNvCxnSpPr/>
                      <p:nvPr/>
                    </p:nvCxnSpPr>
                    <p:spPr bwMode="auto">
                      <a:xfrm>
                        <a:off x="1632704" y="652128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08" name="直線コネクタ 907"/>
                      <p:cNvCxnSpPr/>
                      <p:nvPr/>
                    </p:nvCxnSpPr>
                    <p:spPr bwMode="auto">
                      <a:xfrm>
                        <a:off x="1632704" y="958347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09" name="直線コネクタ 908"/>
                      <p:cNvCxnSpPr/>
                      <p:nvPr/>
                    </p:nvCxnSpPr>
                    <p:spPr bwMode="auto">
                      <a:xfrm>
                        <a:off x="1632704" y="1275634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10" name="直線コネクタ 909"/>
                      <p:cNvCxnSpPr/>
                      <p:nvPr/>
                    </p:nvCxnSpPr>
                    <p:spPr bwMode="auto">
                      <a:xfrm>
                        <a:off x="1632704" y="1408850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900" name="図形グループ 899"/>
                    <p:cNvGrpSpPr/>
                    <p:nvPr/>
                  </p:nvGrpSpPr>
                  <p:grpSpPr>
                    <a:xfrm>
                      <a:off x="2003557" y="1583677"/>
                      <a:ext cx="1043365" cy="36000"/>
                      <a:chOff x="2003557" y="1583677"/>
                      <a:chExt cx="1043365" cy="36000"/>
                    </a:xfrm>
                  </p:grpSpPr>
                  <p:cxnSp>
                    <p:nvCxnSpPr>
                      <p:cNvPr id="901" name="直線コネクタ 900"/>
                      <p:cNvCxnSpPr/>
                      <p:nvPr/>
                    </p:nvCxnSpPr>
                    <p:spPr bwMode="auto">
                      <a:xfrm>
                        <a:off x="2139084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02" name="直線コネクタ 901"/>
                      <p:cNvCxnSpPr/>
                      <p:nvPr/>
                    </p:nvCxnSpPr>
                    <p:spPr bwMode="auto">
                      <a:xfrm>
                        <a:off x="3046922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03" name="直線コネクタ 902"/>
                      <p:cNvCxnSpPr/>
                      <p:nvPr/>
                    </p:nvCxnSpPr>
                    <p:spPr bwMode="auto">
                      <a:xfrm>
                        <a:off x="2452780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04" name="直線コネクタ 903"/>
                      <p:cNvCxnSpPr/>
                      <p:nvPr/>
                    </p:nvCxnSpPr>
                    <p:spPr bwMode="auto">
                      <a:xfrm>
                        <a:off x="2760382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05" name="直線コネクタ 904"/>
                      <p:cNvCxnSpPr/>
                      <p:nvPr/>
                    </p:nvCxnSpPr>
                    <p:spPr bwMode="auto">
                      <a:xfrm>
                        <a:off x="2003557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cxnSp>
                <p:nvCxnSpPr>
                  <p:cNvPr id="897" name="直線コネクタ 896"/>
                  <p:cNvCxnSpPr/>
                  <p:nvPr/>
                </p:nvCxnSpPr>
                <p:spPr>
                  <a:xfrm>
                    <a:off x="5451761" y="3737113"/>
                    <a:ext cx="1306800" cy="389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直線コネクタ 897"/>
                  <p:cNvCxnSpPr/>
                  <p:nvPr/>
                </p:nvCxnSpPr>
                <p:spPr>
                  <a:xfrm>
                    <a:off x="5709475" y="2891212"/>
                    <a:ext cx="0" cy="130680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6" name="テキスト ボックス 885"/>
                <p:cNvSpPr txBox="1"/>
                <p:nvPr/>
              </p:nvSpPr>
              <p:spPr>
                <a:xfrm>
                  <a:off x="3324177" y="217510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87" name="テキスト ボックス 886"/>
                <p:cNvSpPr txBox="1"/>
                <p:nvPr/>
              </p:nvSpPr>
              <p:spPr>
                <a:xfrm>
                  <a:off x="3324177" y="247674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88" name="テキスト ボックス 887"/>
                <p:cNvSpPr txBox="1"/>
                <p:nvPr/>
              </p:nvSpPr>
              <p:spPr>
                <a:xfrm>
                  <a:off x="3324177" y="277839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89" name="テキスト ボックス 888"/>
                <p:cNvSpPr txBox="1"/>
                <p:nvPr/>
              </p:nvSpPr>
              <p:spPr>
                <a:xfrm>
                  <a:off x="3324177" y="3080040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90" name="テキスト ボックス 889"/>
                <p:cNvSpPr txBox="1"/>
                <p:nvPr/>
              </p:nvSpPr>
              <p:spPr>
                <a:xfrm>
                  <a:off x="3324177" y="3228228"/>
                  <a:ext cx="300082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 </a:t>
                  </a:r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 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91" name="テキスト ボックス 890"/>
                <p:cNvSpPr txBox="1"/>
                <p:nvPr/>
              </p:nvSpPr>
              <p:spPr>
                <a:xfrm>
                  <a:off x="4628341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92" name="テキスト ボックス 891"/>
                <p:cNvSpPr txBox="1"/>
                <p:nvPr/>
              </p:nvSpPr>
              <p:spPr>
                <a:xfrm>
                  <a:off x="4329388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93" name="テキスト ボックス 892"/>
                <p:cNvSpPr txBox="1"/>
                <p:nvPr/>
              </p:nvSpPr>
              <p:spPr>
                <a:xfrm>
                  <a:off x="4030434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94" name="テキスト ボックス 893"/>
                <p:cNvSpPr txBox="1"/>
                <p:nvPr/>
              </p:nvSpPr>
              <p:spPr>
                <a:xfrm>
                  <a:off x="3731480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95" name="テキスト ボックス 894"/>
                <p:cNvSpPr txBox="1"/>
                <p:nvPr/>
              </p:nvSpPr>
              <p:spPr>
                <a:xfrm>
                  <a:off x="3599557" y="3444659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</p:grpSp>
          <p:sp>
            <p:nvSpPr>
              <p:cNvPr id="881" name="テキスト ボックス 880"/>
              <p:cNvSpPr txBox="1"/>
              <p:nvPr/>
            </p:nvSpPr>
            <p:spPr>
              <a:xfrm>
                <a:off x="2532387" y="8506162"/>
                <a:ext cx="44727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0.240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882" name="テキスト ボックス 881"/>
              <p:cNvSpPr txBox="1"/>
              <p:nvPr/>
            </p:nvSpPr>
            <p:spPr>
              <a:xfrm>
                <a:off x="2532387" y="9582554"/>
                <a:ext cx="44732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1.22</a:t>
                </a:r>
              </a:p>
            </p:txBody>
          </p:sp>
          <p:sp>
            <p:nvSpPr>
              <p:cNvPr id="883" name="テキスト ボックス 882"/>
              <p:cNvSpPr txBox="1"/>
              <p:nvPr/>
            </p:nvSpPr>
            <p:spPr>
              <a:xfrm>
                <a:off x="1631432" y="9582434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91.9</a:t>
                </a:r>
              </a:p>
            </p:txBody>
          </p:sp>
          <p:sp>
            <p:nvSpPr>
              <p:cNvPr id="884" name="テキスト ボックス 883"/>
              <p:cNvSpPr txBox="1"/>
              <p:nvPr/>
            </p:nvSpPr>
            <p:spPr>
              <a:xfrm>
                <a:off x="1631432" y="8497472"/>
                <a:ext cx="46360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6.66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</p:grpSp>
      </p:grpSp>
      <p:grpSp>
        <p:nvGrpSpPr>
          <p:cNvPr id="911" name="図形グループ 910"/>
          <p:cNvGrpSpPr/>
          <p:nvPr/>
        </p:nvGrpSpPr>
        <p:grpSpPr>
          <a:xfrm>
            <a:off x="3564881" y="2000464"/>
            <a:ext cx="1642718" cy="1489094"/>
            <a:chOff x="3063768" y="6238443"/>
            <a:chExt cx="1642718" cy="1489094"/>
          </a:xfrm>
        </p:grpSpPr>
        <p:pic>
          <p:nvPicPr>
            <p:cNvPr id="912" name="図 9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54789" y="6246000"/>
              <a:ext cx="1298748" cy="12996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grpSp>
          <p:nvGrpSpPr>
            <p:cNvPr id="913" name="図形グループ 912"/>
            <p:cNvGrpSpPr/>
            <p:nvPr/>
          </p:nvGrpSpPr>
          <p:grpSpPr>
            <a:xfrm>
              <a:off x="3063768" y="6238443"/>
              <a:ext cx="1642718" cy="1489094"/>
              <a:chOff x="1393438" y="8484916"/>
              <a:chExt cx="1642718" cy="1489094"/>
            </a:xfrm>
          </p:grpSpPr>
          <p:grpSp>
            <p:nvGrpSpPr>
              <p:cNvPr id="914" name="図形グループ 913"/>
              <p:cNvGrpSpPr/>
              <p:nvPr/>
            </p:nvGrpSpPr>
            <p:grpSpPr>
              <a:xfrm>
                <a:off x="1393438" y="8484916"/>
                <a:ext cx="1642718" cy="1489094"/>
                <a:chOff x="3324177" y="2171009"/>
                <a:chExt cx="1642718" cy="1489094"/>
              </a:xfrm>
            </p:grpSpPr>
            <p:grpSp>
              <p:nvGrpSpPr>
                <p:cNvPr id="919" name="図形グループ 918"/>
                <p:cNvGrpSpPr/>
                <p:nvPr/>
              </p:nvGrpSpPr>
              <p:grpSpPr>
                <a:xfrm>
                  <a:off x="3571823" y="2171009"/>
                  <a:ext cx="1338249" cy="1337140"/>
                  <a:chOff x="5413962" y="2891212"/>
                  <a:chExt cx="1338249" cy="1337140"/>
                </a:xfrm>
              </p:grpSpPr>
              <p:grpSp>
                <p:nvGrpSpPr>
                  <p:cNvPr id="930" name="図形グループ 929"/>
                  <p:cNvGrpSpPr/>
                  <p:nvPr/>
                </p:nvGrpSpPr>
                <p:grpSpPr>
                  <a:xfrm>
                    <a:off x="5413962" y="3019615"/>
                    <a:ext cx="1215699" cy="1208737"/>
                    <a:chOff x="1827056" y="406797"/>
                    <a:chExt cx="1219866" cy="1212880"/>
                  </a:xfrm>
                </p:grpSpPr>
                <p:grpSp>
                  <p:nvGrpSpPr>
                    <p:cNvPr id="933" name="図形グループ 932"/>
                    <p:cNvGrpSpPr/>
                    <p:nvPr/>
                  </p:nvGrpSpPr>
                  <p:grpSpPr>
                    <a:xfrm>
                      <a:off x="1827056" y="406797"/>
                      <a:ext cx="36000" cy="1044554"/>
                      <a:chOff x="1632704" y="367482"/>
                      <a:chExt cx="36000" cy="1044554"/>
                    </a:xfrm>
                  </p:grpSpPr>
                  <p:cxnSp>
                    <p:nvCxnSpPr>
                      <p:cNvPr id="940" name="直線コネクタ 939"/>
                      <p:cNvCxnSpPr/>
                      <p:nvPr/>
                    </p:nvCxnSpPr>
                    <p:spPr bwMode="auto">
                      <a:xfrm>
                        <a:off x="1632704" y="367482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41" name="直線コネクタ 940"/>
                      <p:cNvCxnSpPr/>
                      <p:nvPr/>
                    </p:nvCxnSpPr>
                    <p:spPr bwMode="auto">
                      <a:xfrm>
                        <a:off x="1632704" y="651262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42" name="直線コネクタ 941"/>
                      <p:cNvCxnSpPr/>
                      <p:nvPr/>
                    </p:nvCxnSpPr>
                    <p:spPr bwMode="auto">
                      <a:xfrm>
                        <a:off x="1632704" y="961535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43" name="直線コネクタ 942"/>
                      <p:cNvCxnSpPr/>
                      <p:nvPr/>
                    </p:nvCxnSpPr>
                    <p:spPr bwMode="auto">
                      <a:xfrm>
                        <a:off x="1632704" y="1273904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44" name="直線コネクタ 943"/>
                      <p:cNvCxnSpPr/>
                      <p:nvPr/>
                    </p:nvCxnSpPr>
                    <p:spPr bwMode="auto">
                      <a:xfrm>
                        <a:off x="1632704" y="1412036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934" name="図形グループ 933"/>
                    <p:cNvGrpSpPr/>
                    <p:nvPr/>
                  </p:nvGrpSpPr>
                  <p:grpSpPr>
                    <a:xfrm>
                      <a:off x="2003557" y="1583677"/>
                      <a:ext cx="1043365" cy="36000"/>
                      <a:chOff x="2003557" y="1583677"/>
                      <a:chExt cx="1043365" cy="36000"/>
                    </a:xfrm>
                  </p:grpSpPr>
                  <p:cxnSp>
                    <p:nvCxnSpPr>
                      <p:cNvPr id="935" name="直線コネクタ 934"/>
                      <p:cNvCxnSpPr/>
                      <p:nvPr/>
                    </p:nvCxnSpPr>
                    <p:spPr bwMode="auto">
                      <a:xfrm>
                        <a:off x="2138589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36" name="直線コネクタ 935"/>
                      <p:cNvCxnSpPr/>
                      <p:nvPr/>
                    </p:nvCxnSpPr>
                    <p:spPr bwMode="auto">
                      <a:xfrm>
                        <a:off x="3046922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37" name="直線コネクタ 936"/>
                      <p:cNvCxnSpPr/>
                      <p:nvPr/>
                    </p:nvCxnSpPr>
                    <p:spPr bwMode="auto">
                      <a:xfrm>
                        <a:off x="2453357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38" name="直線コネクタ 937"/>
                      <p:cNvCxnSpPr/>
                      <p:nvPr/>
                    </p:nvCxnSpPr>
                    <p:spPr bwMode="auto">
                      <a:xfrm>
                        <a:off x="2763729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39" name="直線コネクタ 938"/>
                      <p:cNvCxnSpPr/>
                      <p:nvPr/>
                    </p:nvCxnSpPr>
                    <p:spPr bwMode="auto">
                      <a:xfrm>
                        <a:off x="2003557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cxnSp>
                <p:nvCxnSpPr>
                  <p:cNvPr id="931" name="直線コネクタ 930"/>
                  <p:cNvCxnSpPr/>
                  <p:nvPr/>
                </p:nvCxnSpPr>
                <p:spPr>
                  <a:xfrm>
                    <a:off x="5445411" y="3648230"/>
                    <a:ext cx="1306800" cy="389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2" name="直線コネクタ 931"/>
                  <p:cNvCxnSpPr/>
                  <p:nvPr/>
                </p:nvCxnSpPr>
                <p:spPr>
                  <a:xfrm>
                    <a:off x="5718387" y="2891212"/>
                    <a:ext cx="0" cy="130680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20" name="テキスト ボックス 919"/>
                <p:cNvSpPr txBox="1"/>
                <p:nvPr/>
              </p:nvSpPr>
              <p:spPr>
                <a:xfrm>
                  <a:off x="3324177" y="217510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21" name="テキスト ボックス 920"/>
                <p:cNvSpPr txBox="1"/>
                <p:nvPr/>
              </p:nvSpPr>
              <p:spPr>
                <a:xfrm>
                  <a:off x="3324177" y="24729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22" name="テキスト ボックス 921"/>
                <p:cNvSpPr txBox="1"/>
                <p:nvPr/>
              </p:nvSpPr>
              <p:spPr>
                <a:xfrm>
                  <a:off x="3324177" y="277081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23" name="テキスト ボックス 922"/>
                <p:cNvSpPr txBox="1"/>
                <p:nvPr/>
              </p:nvSpPr>
              <p:spPr>
                <a:xfrm>
                  <a:off x="3324177" y="3068670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24" name="テキスト ボックス 923"/>
                <p:cNvSpPr txBox="1"/>
                <p:nvPr/>
              </p:nvSpPr>
              <p:spPr>
                <a:xfrm>
                  <a:off x="3385180" y="3240065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25" name="テキスト ボックス 924"/>
                <p:cNvSpPr txBox="1"/>
                <p:nvPr/>
              </p:nvSpPr>
              <p:spPr>
                <a:xfrm>
                  <a:off x="4628341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26" name="テキスト ボックス 925"/>
                <p:cNvSpPr txBox="1"/>
                <p:nvPr/>
              </p:nvSpPr>
              <p:spPr>
                <a:xfrm>
                  <a:off x="4328414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27" name="テキスト ボックス 926"/>
                <p:cNvSpPr txBox="1"/>
                <p:nvPr/>
              </p:nvSpPr>
              <p:spPr>
                <a:xfrm>
                  <a:off x="4028486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28" name="テキスト ボックス 927"/>
                <p:cNvSpPr txBox="1"/>
                <p:nvPr/>
              </p:nvSpPr>
              <p:spPr>
                <a:xfrm>
                  <a:off x="3728558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29" name="テキスト ボックス 928"/>
                <p:cNvSpPr txBox="1"/>
                <p:nvPr/>
              </p:nvSpPr>
              <p:spPr>
                <a:xfrm>
                  <a:off x="3623805" y="3444659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</p:grpSp>
          <p:sp>
            <p:nvSpPr>
              <p:cNvPr id="915" name="テキスト ボックス 914"/>
              <p:cNvSpPr txBox="1"/>
              <p:nvPr/>
            </p:nvSpPr>
            <p:spPr>
              <a:xfrm>
                <a:off x="2532387" y="8506162"/>
                <a:ext cx="44727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0.106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916" name="テキスト ボックス 915"/>
              <p:cNvSpPr txBox="1"/>
              <p:nvPr/>
            </p:nvSpPr>
            <p:spPr>
              <a:xfrm>
                <a:off x="2532387" y="9582554"/>
                <a:ext cx="44732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0.106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917" name="テキスト ボックス 916"/>
              <p:cNvSpPr txBox="1"/>
              <p:nvPr/>
            </p:nvSpPr>
            <p:spPr>
              <a:xfrm>
                <a:off x="1631432" y="9582434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92.6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918" name="テキスト ボックス 917"/>
              <p:cNvSpPr txBox="1"/>
              <p:nvPr/>
            </p:nvSpPr>
            <p:spPr>
              <a:xfrm>
                <a:off x="1631432" y="8497472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7.5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</p:grpSp>
      </p:grpSp>
      <p:grpSp>
        <p:nvGrpSpPr>
          <p:cNvPr id="945" name="図形グループ 944"/>
          <p:cNvGrpSpPr/>
          <p:nvPr/>
        </p:nvGrpSpPr>
        <p:grpSpPr>
          <a:xfrm>
            <a:off x="5111342" y="2000464"/>
            <a:ext cx="1642718" cy="1489094"/>
            <a:chOff x="4605917" y="6238443"/>
            <a:chExt cx="1642718" cy="1489094"/>
          </a:xfrm>
        </p:grpSpPr>
        <p:pic>
          <p:nvPicPr>
            <p:cNvPr id="946" name="図 94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5589" y="6246000"/>
              <a:ext cx="1298748" cy="12996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grpSp>
          <p:nvGrpSpPr>
            <p:cNvPr id="947" name="図形グループ 946"/>
            <p:cNvGrpSpPr/>
            <p:nvPr/>
          </p:nvGrpSpPr>
          <p:grpSpPr>
            <a:xfrm>
              <a:off x="4605917" y="6238443"/>
              <a:ext cx="1642718" cy="1489094"/>
              <a:chOff x="1393438" y="8484916"/>
              <a:chExt cx="1642718" cy="1489094"/>
            </a:xfrm>
          </p:grpSpPr>
          <p:grpSp>
            <p:nvGrpSpPr>
              <p:cNvPr id="948" name="図形グループ 947"/>
              <p:cNvGrpSpPr/>
              <p:nvPr/>
            </p:nvGrpSpPr>
            <p:grpSpPr>
              <a:xfrm>
                <a:off x="1393438" y="8484916"/>
                <a:ext cx="1642718" cy="1489094"/>
                <a:chOff x="3324177" y="2171009"/>
                <a:chExt cx="1642718" cy="1489094"/>
              </a:xfrm>
            </p:grpSpPr>
            <p:grpSp>
              <p:nvGrpSpPr>
                <p:cNvPr id="953" name="図形グループ 952"/>
                <p:cNvGrpSpPr/>
                <p:nvPr/>
              </p:nvGrpSpPr>
              <p:grpSpPr>
                <a:xfrm>
                  <a:off x="3571823" y="2171009"/>
                  <a:ext cx="1338249" cy="1337140"/>
                  <a:chOff x="5413962" y="2891212"/>
                  <a:chExt cx="1338249" cy="1337140"/>
                </a:xfrm>
              </p:grpSpPr>
              <p:grpSp>
                <p:nvGrpSpPr>
                  <p:cNvPr id="964" name="図形グループ 963"/>
                  <p:cNvGrpSpPr/>
                  <p:nvPr/>
                </p:nvGrpSpPr>
                <p:grpSpPr>
                  <a:xfrm>
                    <a:off x="5413962" y="3015604"/>
                    <a:ext cx="1207677" cy="1212748"/>
                    <a:chOff x="1827056" y="402772"/>
                    <a:chExt cx="1211816" cy="1216905"/>
                  </a:xfrm>
                </p:grpSpPr>
                <p:grpSp>
                  <p:nvGrpSpPr>
                    <p:cNvPr id="967" name="図形グループ 966"/>
                    <p:cNvGrpSpPr/>
                    <p:nvPr/>
                  </p:nvGrpSpPr>
                  <p:grpSpPr>
                    <a:xfrm>
                      <a:off x="1827056" y="402772"/>
                      <a:ext cx="36000" cy="1040529"/>
                      <a:chOff x="1632704" y="363457"/>
                      <a:chExt cx="36000" cy="1040529"/>
                    </a:xfrm>
                  </p:grpSpPr>
                  <p:cxnSp>
                    <p:nvCxnSpPr>
                      <p:cNvPr id="974" name="直線コネクタ 973"/>
                      <p:cNvCxnSpPr/>
                      <p:nvPr/>
                    </p:nvCxnSpPr>
                    <p:spPr bwMode="auto">
                      <a:xfrm>
                        <a:off x="1632704" y="363457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75" name="直線コネクタ 974"/>
                      <p:cNvCxnSpPr/>
                      <p:nvPr/>
                    </p:nvCxnSpPr>
                    <p:spPr bwMode="auto">
                      <a:xfrm>
                        <a:off x="1632704" y="651262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76" name="直線コネクタ 975"/>
                      <p:cNvCxnSpPr/>
                      <p:nvPr/>
                    </p:nvCxnSpPr>
                    <p:spPr bwMode="auto">
                      <a:xfrm>
                        <a:off x="1632704" y="953486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77" name="直線コネクタ 976"/>
                      <p:cNvCxnSpPr/>
                      <p:nvPr/>
                    </p:nvCxnSpPr>
                    <p:spPr bwMode="auto">
                      <a:xfrm>
                        <a:off x="1632704" y="1269879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78" name="直線コネクタ 977"/>
                      <p:cNvCxnSpPr/>
                      <p:nvPr/>
                    </p:nvCxnSpPr>
                    <p:spPr bwMode="auto">
                      <a:xfrm>
                        <a:off x="1632704" y="1403986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968" name="図形グループ 967"/>
                    <p:cNvGrpSpPr/>
                    <p:nvPr/>
                  </p:nvGrpSpPr>
                  <p:grpSpPr>
                    <a:xfrm>
                      <a:off x="2003557" y="1583677"/>
                      <a:ext cx="1035315" cy="36000"/>
                      <a:chOff x="2003557" y="1583677"/>
                      <a:chExt cx="1035315" cy="36000"/>
                    </a:xfrm>
                  </p:grpSpPr>
                  <p:cxnSp>
                    <p:nvCxnSpPr>
                      <p:cNvPr id="969" name="直線コネクタ 968"/>
                      <p:cNvCxnSpPr/>
                      <p:nvPr/>
                    </p:nvCxnSpPr>
                    <p:spPr bwMode="auto">
                      <a:xfrm>
                        <a:off x="2138589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70" name="直線コネクタ 969"/>
                      <p:cNvCxnSpPr/>
                      <p:nvPr/>
                    </p:nvCxnSpPr>
                    <p:spPr bwMode="auto">
                      <a:xfrm>
                        <a:off x="3038872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71" name="直線コネクタ 970"/>
                      <p:cNvCxnSpPr/>
                      <p:nvPr/>
                    </p:nvCxnSpPr>
                    <p:spPr bwMode="auto">
                      <a:xfrm>
                        <a:off x="2453357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72" name="直線コネクタ 971"/>
                      <p:cNvCxnSpPr/>
                      <p:nvPr/>
                    </p:nvCxnSpPr>
                    <p:spPr bwMode="auto">
                      <a:xfrm>
                        <a:off x="2755679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973" name="直線コネクタ 972"/>
                      <p:cNvCxnSpPr/>
                      <p:nvPr/>
                    </p:nvCxnSpPr>
                    <p:spPr bwMode="auto">
                      <a:xfrm>
                        <a:off x="2003557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cxnSp>
                <p:nvCxnSpPr>
                  <p:cNvPr id="965" name="直線コネクタ 964"/>
                  <p:cNvCxnSpPr/>
                  <p:nvPr/>
                </p:nvCxnSpPr>
                <p:spPr>
                  <a:xfrm>
                    <a:off x="5445411" y="3648230"/>
                    <a:ext cx="1306800" cy="389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6" name="直線コネクタ 965"/>
                  <p:cNvCxnSpPr/>
                  <p:nvPr/>
                </p:nvCxnSpPr>
                <p:spPr>
                  <a:xfrm>
                    <a:off x="5714376" y="2891212"/>
                    <a:ext cx="0" cy="130680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54" name="テキスト ボックス 953"/>
                <p:cNvSpPr txBox="1"/>
                <p:nvPr/>
              </p:nvSpPr>
              <p:spPr>
                <a:xfrm>
                  <a:off x="3324177" y="217510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55" name="テキスト ボックス 954"/>
                <p:cNvSpPr txBox="1"/>
                <p:nvPr/>
              </p:nvSpPr>
              <p:spPr>
                <a:xfrm>
                  <a:off x="3324177" y="24729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56" name="テキスト ボックス 955"/>
                <p:cNvSpPr txBox="1"/>
                <p:nvPr/>
              </p:nvSpPr>
              <p:spPr>
                <a:xfrm>
                  <a:off x="3324177" y="277081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57" name="テキスト ボックス 956"/>
                <p:cNvSpPr txBox="1"/>
                <p:nvPr/>
              </p:nvSpPr>
              <p:spPr>
                <a:xfrm>
                  <a:off x="3324177" y="3068670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58" name="テキスト ボックス 957"/>
                <p:cNvSpPr txBox="1"/>
                <p:nvPr/>
              </p:nvSpPr>
              <p:spPr>
                <a:xfrm>
                  <a:off x="3381171" y="3240065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59" name="テキスト ボックス 958"/>
                <p:cNvSpPr txBox="1"/>
                <p:nvPr/>
              </p:nvSpPr>
              <p:spPr>
                <a:xfrm>
                  <a:off x="4628341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60" name="テキスト ボックス 959"/>
                <p:cNvSpPr txBox="1"/>
                <p:nvPr/>
              </p:nvSpPr>
              <p:spPr>
                <a:xfrm>
                  <a:off x="4328414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61" name="テキスト ボックス 960"/>
                <p:cNvSpPr txBox="1"/>
                <p:nvPr/>
              </p:nvSpPr>
              <p:spPr>
                <a:xfrm>
                  <a:off x="4028486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62" name="テキスト ボックス 961"/>
                <p:cNvSpPr txBox="1"/>
                <p:nvPr/>
              </p:nvSpPr>
              <p:spPr>
                <a:xfrm>
                  <a:off x="3728558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63" name="テキスト ボックス 962"/>
                <p:cNvSpPr txBox="1"/>
                <p:nvPr/>
              </p:nvSpPr>
              <p:spPr>
                <a:xfrm>
                  <a:off x="3623805" y="3444659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</p:grpSp>
          <p:sp>
            <p:nvSpPr>
              <p:cNvPr id="949" name="テキスト ボックス 948"/>
              <p:cNvSpPr txBox="1"/>
              <p:nvPr/>
            </p:nvSpPr>
            <p:spPr>
              <a:xfrm>
                <a:off x="2532387" y="8506162"/>
                <a:ext cx="44727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950" name="テキスト ボックス 949"/>
              <p:cNvSpPr txBox="1"/>
              <p:nvPr/>
            </p:nvSpPr>
            <p:spPr>
              <a:xfrm>
                <a:off x="2532387" y="9582554"/>
                <a:ext cx="44732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1.44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951" name="テキスト ボックス 950"/>
              <p:cNvSpPr txBox="1"/>
              <p:nvPr/>
            </p:nvSpPr>
            <p:spPr>
              <a:xfrm>
                <a:off x="1631432" y="9582434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92.1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952" name="テキスト ボックス 951"/>
              <p:cNvSpPr txBox="1"/>
              <p:nvPr/>
            </p:nvSpPr>
            <p:spPr>
              <a:xfrm>
                <a:off x="1632969" y="8497472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6.64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</p:grpSp>
      </p:grpSp>
      <p:grpSp>
        <p:nvGrpSpPr>
          <p:cNvPr id="979" name="図形グループ 978"/>
          <p:cNvGrpSpPr/>
          <p:nvPr/>
        </p:nvGrpSpPr>
        <p:grpSpPr>
          <a:xfrm>
            <a:off x="3511932" y="5427045"/>
            <a:ext cx="1642718" cy="1498703"/>
            <a:chOff x="3221607" y="6115910"/>
            <a:chExt cx="1642718" cy="1498703"/>
          </a:xfrm>
        </p:grpSpPr>
        <p:pic>
          <p:nvPicPr>
            <p:cNvPr id="980" name="図 97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14313" y="6123089"/>
              <a:ext cx="1300163" cy="1300163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grpSp>
          <p:nvGrpSpPr>
            <p:cNvPr id="981" name="図形グループ 980"/>
            <p:cNvGrpSpPr/>
            <p:nvPr/>
          </p:nvGrpSpPr>
          <p:grpSpPr>
            <a:xfrm>
              <a:off x="3221607" y="6115910"/>
              <a:ext cx="1642718" cy="1498703"/>
              <a:chOff x="1393438" y="8480562"/>
              <a:chExt cx="1642718" cy="1498703"/>
            </a:xfrm>
          </p:grpSpPr>
          <p:grpSp>
            <p:nvGrpSpPr>
              <p:cNvPr id="982" name="図形グループ 981"/>
              <p:cNvGrpSpPr/>
              <p:nvPr/>
            </p:nvGrpSpPr>
            <p:grpSpPr>
              <a:xfrm>
                <a:off x="1393438" y="8480562"/>
                <a:ext cx="1642718" cy="1498703"/>
                <a:chOff x="3324177" y="2166655"/>
                <a:chExt cx="1642718" cy="1498703"/>
              </a:xfrm>
            </p:grpSpPr>
            <p:grpSp>
              <p:nvGrpSpPr>
                <p:cNvPr id="987" name="図形グループ 986"/>
                <p:cNvGrpSpPr/>
                <p:nvPr/>
              </p:nvGrpSpPr>
              <p:grpSpPr>
                <a:xfrm>
                  <a:off x="3571823" y="2166655"/>
                  <a:ext cx="1342603" cy="1341494"/>
                  <a:chOff x="5413962" y="2886858"/>
                  <a:chExt cx="1342603" cy="1341494"/>
                </a:xfrm>
              </p:grpSpPr>
              <p:grpSp>
                <p:nvGrpSpPr>
                  <p:cNvPr id="998" name="図形グループ 997"/>
                  <p:cNvGrpSpPr/>
                  <p:nvPr/>
                </p:nvGrpSpPr>
                <p:grpSpPr>
                  <a:xfrm>
                    <a:off x="5413962" y="3011250"/>
                    <a:ext cx="1202422" cy="1217102"/>
                    <a:chOff x="1827056" y="398403"/>
                    <a:chExt cx="1206543" cy="1221274"/>
                  </a:xfrm>
                </p:grpSpPr>
                <p:grpSp>
                  <p:nvGrpSpPr>
                    <p:cNvPr id="1001" name="図形グループ 1000"/>
                    <p:cNvGrpSpPr/>
                    <p:nvPr/>
                  </p:nvGrpSpPr>
                  <p:grpSpPr>
                    <a:xfrm>
                      <a:off x="1827056" y="398403"/>
                      <a:ext cx="36000" cy="1049267"/>
                      <a:chOff x="1632704" y="359088"/>
                      <a:chExt cx="36000" cy="1049267"/>
                    </a:xfrm>
                  </p:grpSpPr>
                  <p:cxnSp>
                    <p:nvCxnSpPr>
                      <p:cNvPr id="1008" name="直線コネクタ 1007"/>
                      <p:cNvCxnSpPr/>
                      <p:nvPr/>
                    </p:nvCxnSpPr>
                    <p:spPr bwMode="auto">
                      <a:xfrm>
                        <a:off x="1632704" y="359088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09" name="直線コネクタ 1008"/>
                      <p:cNvCxnSpPr/>
                      <p:nvPr/>
                    </p:nvCxnSpPr>
                    <p:spPr bwMode="auto">
                      <a:xfrm>
                        <a:off x="1632704" y="646893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10" name="直線コネクタ 1009"/>
                      <p:cNvCxnSpPr/>
                      <p:nvPr/>
                    </p:nvCxnSpPr>
                    <p:spPr bwMode="auto">
                      <a:xfrm>
                        <a:off x="1632704" y="958120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11" name="直線コネクタ 1010"/>
                      <p:cNvCxnSpPr/>
                      <p:nvPr/>
                    </p:nvCxnSpPr>
                    <p:spPr bwMode="auto">
                      <a:xfrm>
                        <a:off x="1632704" y="1276056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12" name="直線コネクタ 1011"/>
                      <p:cNvCxnSpPr/>
                      <p:nvPr/>
                    </p:nvCxnSpPr>
                    <p:spPr bwMode="auto">
                      <a:xfrm>
                        <a:off x="1632704" y="1408355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002" name="図形グループ 1001"/>
                    <p:cNvGrpSpPr/>
                    <p:nvPr/>
                  </p:nvGrpSpPr>
                  <p:grpSpPr>
                    <a:xfrm>
                      <a:off x="1994289" y="1583677"/>
                      <a:ext cx="1039310" cy="36000"/>
                      <a:chOff x="1994289" y="1583677"/>
                      <a:chExt cx="1039310" cy="36000"/>
                    </a:xfrm>
                  </p:grpSpPr>
                  <p:cxnSp>
                    <p:nvCxnSpPr>
                      <p:cNvPr id="1003" name="直線コネクタ 1002"/>
                      <p:cNvCxnSpPr/>
                      <p:nvPr/>
                    </p:nvCxnSpPr>
                    <p:spPr bwMode="auto">
                      <a:xfrm>
                        <a:off x="2133955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04" name="直線コネクタ 1003"/>
                      <p:cNvCxnSpPr/>
                      <p:nvPr/>
                    </p:nvCxnSpPr>
                    <p:spPr bwMode="auto">
                      <a:xfrm>
                        <a:off x="3033599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05" name="直線コネクタ 1004"/>
                      <p:cNvCxnSpPr/>
                      <p:nvPr/>
                    </p:nvCxnSpPr>
                    <p:spPr bwMode="auto">
                      <a:xfrm>
                        <a:off x="2443450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06" name="直線コネクタ 1005"/>
                      <p:cNvCxnSpPr/>
                      <p:nvPr/>
                    </p:nvCxnSpPr>
                    <p:spPr bwMode="auto">
                      <a:xfrm>
                        <a:off x="2750406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07" name="直線コネクタ 1006"/>
                      <p:cNvCxnSpPr/>
                      <p:nvPr/>
                    </p:nvCxnSpPr>
                    <p:spPr bwMode="auto">
                      <a:xfrm>
                        <a:off x="1994289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cxnSp>
                <p:nvCxnSpPr>
                  <p:cNvPr id="999" name="直線コネクタ 998"/>
                  <p:cNvCxnSpPr/>
                  <p:nvPr/>
                </p:nvCxnSpPr>
                <p:spPr>
                  <a:xfrm>
                    <a:off x="5449765" y="3930338"/>
                    <a:ext cx="1306800" cy="389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0" name="直線コネクタ 999"/>
                  <p:cNvCxnSpPr/>
                  <p:nvPr/>
                </p:nvCxnSpPr>
                <p:spPr>
                  <a:xfrm>
                    <a:off x="5723612" y="2886858"/>
                    <a:ext cx="0" cy="130680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88" name="テキスト ボックス 987"/>
                <p:cNvSpPr txBox="1"/>
                <p:nvPr/>
              </p:nvSpPr>
              <p:spPr>
                <a:xfrm>
                  <a:off x="3324177" y="217510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89" name="テキスト ボックス 988"/>
                <p:cNvSpPr txBox="1"/>
                <p:nvPr/>
              </p:nvSpPr>
              <p:spPr>
                <a:xfrm>
                  <a:off x="3324177" y="24729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90" name="テキスト ボックス 989"/>
                <p:cNvSpPr txBox="1"/>
                <p:nvPr/>
              </p:nvSpPr>
              <p:spPr>
                <a:xfrm>
                  <a:off x="3324177" y="277081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91" name="テキスト ボックス 990"/>
                <p:cNvSpPr txBox="1"/>
                <p:nvPr/>
              </p:nvSpPr>
              <p:spPr>
                <a:xfrm>
                  <a:off x="3324177" y="3068670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92" name="テキスト ボックス 991"/>
                <p:cNvSpPr txBox="1"/>
                <p:nvPr/>
              </p:nvSpPr>
              <p:spPr>
                <a:xfrm>
                  <a:off x="3382257" y="3240065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93" name="テキスト ボックス 992"/>
                <p:cNvSpPr txBox="1"/>
                <p:nvPr/>
              </p:nvSpPr>
              <p:spPr>
                <a:xfrm>
                  <a:off x="4628341" y="344991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94" name="テキスト ボックス 993"/>
                <p:cNvSpPr txBox="1"/>
                <p:nvPr/>
              </p:nvSpPr>
              <p:spPr>
                <a:xfrm>
                  <a:off x="4328414" y="344991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95" name="テキスト ボックス 994"/>
                <p:cNvSpPr txBox="1"/>
                <p:nvPr/>
              </p:nvSpPr>
              <p:spPr>
                <a:xfrm>
                  <a:off x="4028486" y="344991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96" name="テキスト ボックス 995"/>
                <p:cNvSpPr txBox="1"/>
                <p:nvPr/>
              </p:nvSpPr>
              <p:spPr>
                <a:xfrm>
                  <a:off x="3728558" y="344991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997" name="テキスト ボックス 996"/>
                <p:cNvSpPr txBox="1"/>
                <p:nvPr/>
              </p:nvSpPr>
              <p:spPr>
                <a:xfrm>
                  <a:off x="3623805" y="3449914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</p:grpSp>
          <p:sp>
            <p:nvSpPr>
              <p:cNvPr id="983" name="テキスト ボックス 982"/>
              <p:cNvSpPr txBox="1"/>
              <p:nvPr/>
            </p:nvSpPr>
            <p:spPr>
              <a:xfrm>
                <a:off x="2532387" y="8506162"/>
                <a:ext cx="44727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984" name="テキスト ボックス 983"/>
              <p:cNvSpPr txBox="1"/>
              <p:nvPr/>
            </p:nvSpPr>
            <p:spPr>
              <a:xfrm>
                <a:off x="2532387" y="9582554"/>
                <a:ext cx="44732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0.026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985" name="テキスト ボックス 984"/>
              <p:cNvSpPr txBox="1"/>
              <p:nvPr/>
            </p:nvSpPr>
            <p:spPr>
              <a:xfrm>
                <a:off x="1625972" y="9582434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78.4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986" name="テキスト ボックス 985"/>
              <p:cNvSpPr txBox="1"/>
              <p:nvPr/>
            </p:nvSpPr>
            <p:spPr>
              <a:xfrm>
                <a:off x="1627509" y="8497472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21.6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</p:grpSp>
      </p:grpSp>
      <p:grpSp>
        <p:nvGrpSpPr>
          <p:cNvPr id="1013" name="図形グループ 1012"/>
          <p:cNvGrpSpPr/>
          <p:nvPr/>
        </p:nvGrpSpPr>
        <p:grpSpPr>
          <a:xfrm>
            <a:off x="5058393" y="5427045"/>
            <a:ext cx="1642718" cy="1493448"/>
            <a:chOff x="4750592" y="4675583"/>
            <a:chExt cx="1642718" cy="1493448"/>
          </a:xfrm>
        </p:grpSpPr>
        <p:pic>
          <p:nvPicPr>
            <p:cNvPr id="1014" name="図 101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38388" y="4679604"/>
              <a:ext cx="1300163" cy="1300163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grpSp>
          <p:nvGrpSpPr>
            <p:cNvPr id="1015" name="図形グループ 1014"/>
            <p:cNvGrpSpPr/>
            <p:nvPr/>
          </p:nvGrpSpPr>
          <p:grpSpPr>
            <a:xfrm>
              <a:off x="4750592" y="4675583"/>
              <a:ext cx="1642718" cy="1493448"/>
              <a:chOff x="1393438" y="8480562"/>
              <a:chExt cx="1642718" cy="1493448"/>
            </a:xfrm>
          </p:grpSpPr>
          <p:grpSp>
            <p:nvGrpSpPr>
              <p:cNvPr id="1016" name="図形グループ 1015"/>
              <p:cNvGrpSpPr/>
              <p:nvPr/>
            </p:nvGrpSpPr>
            <p:grpSpPr>
              <a:xfrm>
                <a:off x="1393438" y="8480562"/>
                <a:ext cx="1642718" cy="1493448"/>
                <a:chOff x="3324177" y="2166655"/>
                <a:chExt cx="1642718" cy="1493448"/>
              </a:xfrm>
            </p:grpSpPr>
            <p:grpSp>
              <p:nvGrpSpPr>
                <p:cNvPr id="1021" name="図形グループ 1020"/>
                <p:cNvGrpSpPr/>
                <p:nvPr/>
              </p:nvGrpSpPr>
              <p:grpSpPr>
                <a:xfrm>
                  <a:off x="3571823" y="2166655"/>
                  <a:ext cx="1342603" cy="1341494"/>
                  <a:chOff x="5413962" y="2886858"/>
                  <a:chExt cx="1342603" cy="1341494"/>
                </a:xfrm>
              </p:grpSpPr>
              <p:grpSp>
                <p:nvGrpSpPr>
                  <p:cNvPr id="1032" name="図形グループ 1031"/>
                  <p:cNvGrpSpPr/>
                  <p:nvPr/>
                </p:nvGrpSpPr>
                <p:grpSpPr>
                  <a:xfrm>
                    <a:off x="5413962" y="3011250"/>
                    <a:ext cx="1207677" cy="1217102"/>
                    <a:chOff x="1827056" y="398403"/>
                    <a:chExt cx="1211816" cy="1221274"/>
                  </a:xfrm>
                </p:grpSpPr>
                <p:grpSp>
                  <p:nvGrpSpPr>
                    <p:cNvPr id="1035" name="図形グループ 1034"/>
                    <p:cNvGrpSpPr/>
                    <p:nvPr/>
                  </p:nvGrpSpPr>
                  <p:grpSpPr>
                    <a:xfrm>
                      <a:off x="1827056" y="398403"/>
                      <a:ext cx="36000" cy="1049267"/>
                      <a:chOff x="1632704" y="359088"/>
                      <a:chExt cx="36000" cy="1049267"/>
                    </a:xfrm>
                  </p:grpSpPr>
                  <p:cxnSp>
                    <p:nvCxnSpPr>
                      <p:cNvPr id="1042" name="直線コネクタ 1041"/>
                      <p:cNvCxnSpPr/>
                      <p:nvPr/>
                    </p:nvCxnSpPr>
                    <p:spPr bwMode="auto">
                      <a:xfrm>
                        <a:off x="1632704" y="359088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43" name="直線コネクタ 1042"/>
                      <p:cNvCxnSpPr/>
                      <p:nvPr/>
                    </p:nvCxnSpPr>
                    <p:spPr bwMode="auto">
                      <a:xfrm>
                        <a:off x="1632704" y="646893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44" name="直線コネクタ 1043"/>
                      <p:cNvCxnSpPr/>
                      <p:nvPr/>
                    </p:nvCxnSpPr>
                    <p:spPr bwMode="auto">
                      <a:xfrm>
                        <a:off x="1632704" y="958120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45" name="直線コネクタ 1044"/>
                      <p:cNvCxnSpPr/>
                      <p:nvPr/>
                    </p:nvCxnSpPr>
                    <p:spPr bwMode="auto">
                      <a:xfrm>
                        <a:off x="1632704" y="1265510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46" name="直線コネクタ 1045"/>
                      <p:cNvCxnSpPr/>
                      <p:nvPr/>
                    </p:nvCxnSpPr>
                    <p:spPr bwMode="auto">
                      <a:xfrm>
                        <a:off x="1632704" y="1408355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036" name="図形グループ 1035"/>
                    <p:cNvGrpSpPr/>
                    <p:nvPr/>
                  </p:nvGrpSpPr>
                  <p:grpSpPr>
                    <a:xfrm>
                      <a:off x="1994289" y="1583677"/>
                      <a:ext cx="1044583" cy="36000"/>
                      <a:chOff x="1994289" y="1583677"/>
                      <a:chExt cx="1044583" cy="36000"/>
                    </a:xfrm>
                  </p:grpSpPr>
                  <p:cxnSp>
                    <p:nvCxnSpPr>
                      <p:cNvPr id="1037" name="直線コネクタ 1036"/>
                      <p:cNvCxnSpPr/>
                      <p:nvPr/>
                    </p:nvCxnSpPr>
                    <p:spPr bwMode="auto">
                      <a:xfrm>
                        <a:off x="2133955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38" name="直線コネクタ 1037"/>
                      <p:cNvCxnSpPr/>
                      <p:nvPr/>
                    </p:nvCxnSpPr>
                    <p:spPr bwMode="auto">
                      <a:xfrm>
                        <a:off x="3038872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39" name="直線コネクタ 1038"/>
                      <p:cNvCxnSpPr/>
                      <p:nvPr/>
                    </p:nvCxnSpPr>
                    <p:spPr bwMode="auto">
                      <a:xfrm>
                        <a:off x="2448723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40" name="直線コネクタ 1039"/>
                      <p:cNvCxnSpPr/>
                      <p:nvPr/>
                    </p:nvCxnSpPr>
                    <p:spPr bwMode="auto">
                      <a:xfrm>
                        <a:off x="2755679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41" name="直線コネクタ 1040"/>
                      <p:cNvCxnSpPr/>
                      <p:nvPr/>
                    </p:nvCxnSpPr>
                    <p:spPr bwMode="auto">
                      <a:xfrm>
                        <a:off x="1994289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cxnSp>
                <p:nvCxnSpPr>
                  <p:cNvPr id="1033" name="直線コネクタ 1032"/>
                  <p:cNvCxnSpPr/>
                  <p:nvPr/>
                </p:nvCxnSpPr>
                <p:spPr>
                  <a:xfrm>
                    <a:off x="5449765" y="3930334"/>
                    <a:ext cx="1306800" cy="389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4" name="直線コネクタ 1033"/>
                  <p:cNvCxnSpPr/>
                  <p:nvPr/>
                </p:nvCxnSpPr>
                <p:spPr>
                  <a:xfrm>
                    <a:off x="5723612" y="2886858"/>
                    <a:ext cx="0" cy="130680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22" name="テキスト ボックス 1021"/>
                <p:cNvSpPr txBox="1"/>
                <p:nvPr/>
              </p:nvSpPr>
              <p:spPr>
                <a:xfrm>
                  <a:off x="3324177" y="217510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23" name="テキスト ボックス 1022"/>
                <p:cNvSpPr txBox="1"/>
                <p:nvPr/>
              </p:nvSpPr>
              <p:spPr>
                <a:xfrm>
                  <a:off x="3324177" y="24729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24" name="テキスト ボックス 1023"/>
                <p:cNvSpPr txBox="1"/>
                <p:nvPr/>
              </p:nvSpPr>
              <p:spPr>
                <a:xfrm>
                  <a:off x="3324177" y="277081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25" name="テキスト ボックス 1024"/>
                <p:cNvSpPr txBox="1"/>
                <p:nvPr/>
              </p:nvSpPr>
              <p:spPr>
                <a:xfrm>
                  <a:off x="3324177" y="3068670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26" name="テキスト ボックス 1025"/>
                <p:cNvSpPr txBox="1"/>
                <p:nvPr/>
              </p:nvSpPr>
              <p:spPr>
                <a:xfrm>
                  <a:off x="3382257" y="3240065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27" name="テキスト ボックス 1026"/>
                <p:cNvSpPr txBox="1"/>
                <p:nvPr/>
              </p:nvSpPr>
              <p:spPr>
                <a:xfrm>
                  <a:off x="4628341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28" name="テキスト ボックス 1027"/>
                <p:cNvSpPr txBox="1"/>
                <p:nvPr/>
              </p:nvSpPr>
              <p:spPr>
                <a:xfrm>
                  <a:off x="4328414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29" name="テキスト ボックス 1028"/>
                <p:cNvSpPr txBox="1"/>
                <p:nvPr/>
              </p:nvSpPr>
              <p:spPr>
                <a:xfrm>
                  <a:off x="4028486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30" name="テキスト ボックス 1029"/>
                <p:cNvSpPr txBox="1"/>
                <p:nvPr/>
              </p:nvSpPr>
              <p:spPr>
                <a:xfrm>
                  <a:off x="3728558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31" name="テキスト ボックス 1030"/>
                <p:cNvSpPr txBox="1"/>
                <p:nvPr/>
              </p:nvSpPr>
              <p:spPr>
                <a:xfrm>
                  <a:off x="3623805" y="3444659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</p:grpSp>
          <p:sp>
            <p:nvSpPr>
              <p:cNvPr id="1017" name="テキスト ボックス 1016"/>
              <p:cNvSpPr txBox="1"/>
              <p:nvPr/>
            </p:nvSpPr>
            <p:spPr>
              <a:xfrm>
                <a:off x="2532387" y="8506162"/>
                <a:ext cx="44727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0.158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1018" name="テキスト ボックス 1017"/>
              <p:cNvSpPr txBox="1"/>
              <p:nvPr/>
            </p:nvSpPr>
            <p:spPr>
              <a:xfrm>
                <a:off x="2532387" y="9582554"/>
                <a:ext cx="44732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0.965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1019" name="テキスト ボックス 1018"/>
              <p:cNvSpPr txBox="1"/>
              <p:nvPr/>
            </p:nvSpPr>
            <p:spPr>
              <a:xfrm>
                <a:off x="1625972" y="9573967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77.6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1020" name="テキスト ボックス 1019"/>
              <p:cNvSpPr txBox="1"/>
              <p:nvPr/>
            </p:nvSpPr>
            <p:spPr>
              <a:xfrm>
                <a:off x="1627509" y="8489005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21.2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</p:grpSp>
      </p:grpSp>
      <p:grpSp>
        <p:nvGrpSpPr>
          <p:cNvPr id="707" name="図形グループ 706"/>
          <p:cNvGrpSpPr/>
          <p:nvPr/>
        </p:nvGrpSpPr>
        <p:grpSpPr>
          <a:xfrm>
            <a:off x="3565293" y="430143"/>
            <a:ext cx="1651164" cy="1503305"/>
            <a:chOff x="3735558" y="5344877"/>
            <a:chExt cx="1651164" cy="1503305"/>
          </a:xfrm>
        </p:grpSpPr>
        <p:pic>
          <p:nvPicPr>
            <p:cNvPr id="708" name="図 70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25604" y="5352244"/>
              <a:ext cx="1300668" cy="1300012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grpSp>
          <p:nvGrpSpPr>
            <p:cNvPr id="709" name="図形グループ 708"/>
            <p:cNvGrpSpPr/>
            <p:nvPr/>
          </p:nvGrpSpPr>
          <p:grpSpPr>
            <a:xfrm>
              <a:off x="3735558" y="5344877"/>
              <a:ext cx="1651164" cy="1503305"/>
              <a:chOff x="2028431" y="4560819"/>
              <a:chExt cx="1651164" cy="1503305"/>
            </a:xfrm>
          </p:grpSpPr>
          <p:grpSp>
            <p:nvGrpSpPr>
              <p:cNvPr id="710" name="図形グループ 709"/>
              <p:cNvGrpSpPr/>
              <p:nvPr/>
            </p:nvGrpSpPr>
            <p:grpSpPr>
              <a:xfrm>
                <a:off x="2028431" y="4560819"/>
                <a:ext cx="1651164" cy="1503305"/>
                <a:chOff x="3326241" y="2163191"/>
                <a:chExt cx="1651164" cy="1503305"/>
              </a:xfrm>
            </p:grpSpPr>
            <p:grpSp>
              <p:nvGrpSpPr>
                <p:cNvPr id="715" name="図形グループ 714"/>
                <p:cNvGrpSpPr/>
                <p:nvPr/>
              </p:nvGrpSpPr>
              <p:grpSpPr>
                <a:xfrm>
                  <a:off x="3571823" y="2163191"/>
                  <a:ext cx="1342603" cy="1344958"/>
                  <a:chOff x="5413962" y="2883394"/>
                  <a:chExt cx="1342603" cy="1344958"/>
                </a:xfrm>
              </p:grpSpPr>
              <p:grpSp>
                <p:nvGrpSpPr>
                  <p:cNvPr id="726" name="図形グループ 725"/>
                  <p:cNvGrpSpPr/>
                  <p:nvPr/>
                </p:nvGrpSpPr>
                <p:grpSpPr>
                  <a:xfrm>
                    <a:off x="5413962" y="3015422"/>
                    <a:ext cx="1218187" cy="1212930"/>
                    <a:chOff x="1827056" y="402590"/>
                    <a:chExt cx="1222362" cy="1217087"/>
                  </a:xfrm>
                </p:grpSpPr>
                <p:grpSp>
                  <p:nvGrpSpPr>
                    <p:cNvPr id="729" name="図形グループ 728"/>
                    <p:cNvGrpSpPr/>
                    <p:nvPr/>
                  </p:nvGrpSpPr>
                  <p:grpSpPr>
                    <a:xfrm>
                      <a:off x="1827056" y="402590"/>
                      <a:ext cx="36000" cy="1037609"/>
                      <a:chOff x="1632704" y="363275"/>
                      <a:chExt cx="36000" cy="1037609"/>
                    </a:xfrm>
                  </p:grpSpPr>
                  <p:cxnSp>
                    <p:nvCxnSpPr>
                      <p:cNvPr id="736" name="直線コネクタ 735"/>
                      <p:cNvCxnSpPr/>
                      <p:nvPr/>
                    </p:nvCxnSpPr>
                    <p:spPr bwMode="auto">
                      <a:xfrm>
                        <a:off x="1632704" y="363275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37" name="直線コネクタ 736"/>
                      <p:cNvCxnSpPr/>
                      <p:nvPr/>
                    </p:nvCxnSpPr>
                    <p:spPr bwMode="auto">
                      <a:xfrm>
                        <a:off x="1632704" y="649972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38" name="直線コネクタ 737"/>
                      <p:cNvCxnSpPr/>
                      <p:nvPr/>
                    </p:nvCxnSpPr>
                    <p:spPr bwMode="auto">
                      <a:xfrm>
                        <a:off x="1632704" y="951492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39" name="直線コネクタ 738"/>
                      <p:cNvCxnSpPr/>
                      <p:nvPr/>
                    </p:nvCxnSpPr>
                    <p:spPr bwMode="auto">
                      <a:xfrm>
                        <a:off x="1632704" y="1272487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40" name="直線コネクタ 739"/>
                      <p:cNvCxnSpPr/>
                      <p:nvPr/>
                    </p:nvCxnSpPr>
                    <p:spPr bwMode="auto">
                      <a:xfrm>
                        <a:off x="1632704" y="1400884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730" name="図形グループ 729"/>
                    <p:cNvGrpSpPr/>
                    <p:nvPr/>
                  </p:nvGrpSpPr>
                  <p:grpSpPr>
                    <a:xfrm>
                      <a:off x="2002748" y="1583677"/>
                      <a:ext cx="1046670" cy="36000"/>
                      <a:chOff x="2002748" y="1583677"/>
                      <a:chExt cx="1046670" cy="36000"/>
                    </a:xfrm>
                  </p:grpSpPr>
                  <p:cxnSp>
                    <p:nvCxnSpPr>
                      <p:cNvPr id="731" name="直線コネクタ 730"/>
                      <p:cNvCxnSpPr/>
                      <p:nvPr/>
                    </p:nvCxnSpPr>
                    <p:spPr bwMode="auto">
                      <a:xfrm>
                        <a:off x="2139761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32" name="直線コネクタ 731"/>
                      <p:cNvCxnSpPr/>
                      <p:nvPr/>
                    </p:nvCxnSpPr>
                    <p:spPr bwMode="auto">
                      <a:xfrm>
                        <a:off x="3049418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33" name="直線コネクタ 732"/>
                      <p:cNvCxnSpPr/>
                      <p:nvPr/>
                    </p:nvCxnSpPr>
                    <p:spPr bwMode="auto">
                      <a:xfrm>
                        <a:off x="2459525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34" name="直線コネクタ 733"/>
                      <p:cNvCxnSpPr/>
                      <p:nvPr/>
                    </p:nvCxnSpPr>
                    <p:spPr bwMode="auto">
                      <a:xfrm>
                        <a:off x="2762888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35" name="直線コネクタ 734"/>
                      <p:cNvCxnSpPr/>
                      <p:nvPr/>
                    </p:nvCxnSpPr>
                    <p:spPr bwMode="auto">
                      <a:xfrm>
                        <a:off x="2002748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cxnSp>
                <p:nvCxnSpPr>
                  <p:cNvPr id="727" name="直線コネクタ 726"/>
                  <p:cNvCxnSpPr/>
                  <p:nvPr/>
                </p:nvCxnSpPr>
                <p:spPr>
                  <a:xfrm>
                    <a:off x="5449765" y="3818013"/>
                    <a:ext cx="1306800" cy="389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8" name="直線コネクタ 727"/>
                  <p:cNvCxnSpPr/>
                  <p:nvPr/>
                </p:nvCxnSpPr>
                <p:spPr>
                  <a:xfrm>
                    <a:off x="5702784" y="2883394"/>
                    <a:ext cx="0" cy="130680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16" name="テキスト ボックス 715"/>
                <p:cNvSpPr txBox="1"/>
                <p:nvPr/>
              </p:nvSpPr>
              <p:spPr>
                <a:xfrm>
                  <a:off x="3326241" y="217510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717" name="テキスト ボックス 716"/>
                <p:cNvSpPr txBox="1"/>
                <p:nvPr/>
              </p:nvSpPr>
              <p:spPr>
                <a:xfrm>
                  <a:off x="3326241" y="246841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718" name="テキスト ボックス 717"/>
                <p:cNvSpPr txBox="1"/>
                <p:nvPr/>
              </p:nvSpPr>
              <p:spPr>
                <a:xfrm>
                  <a:off x="3326241" y="277081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719" name="テキスト ボックス 718"/>
                <p:cNvSpPr txBox="1"/>
                <p:nvPr/>
              </p:nvSpPr>
              <p:spPr>
                <a:xfrm>
                  <a:off x="3326241" y="3090895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720" name="テキスト ボックス 719"/>
                <p:cNvSpPr txBox="1"/>
                <p:nvPr/>
              </p:nvSpPr>
              <p:spPr>
                <a:xfrm>
                  <a:off x="3384321" y="3230540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721" name="テキスト ボックス 720"/>
                <p:cNvSpPr txBox="1"/>
                <p:nvPr/>
              </p:nvSpPr>
              <p:spPr>
                <a:xfrm>
                  <a:off x="4638851" y="3451052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722" name="テキスト ボックス 721"/>
                <p:cNvSpPr txBox="1"/>
                <p:nvPr/>
              </p:nvSpPr>
              <p:spPr>
                <a:xfrm>
                  <a:off x="4354647" y="3451052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723" name="テキスト ボックス 722"/>
                <p:cNvSpPr txBox="1"/>
                <p:nvPr/>
              </p:nvSpPr>
              <p:spPr>
                <a:xfrm>
                  <a:off x="4050145" y="3451052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724" name="テキスト ボックス 723"/>
                <p:cNvSpPr txBox="1"/>
                <p:nvPr/>
              </p:nvSpPr>
              <p:spPr>
                <a:xfrm>
                  <a:off x="3733123" y="3451052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725" name="テキスト ボックス 724"/>
                <p:cNvSpPr txBox="1"/>
                <p:nvPr/>
              </p:nvSpPr>
              <p:spPr>
                <a:xfrm>
                  <a:off x="3623805" y="3451052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</p:grpSp>
          <p:sp>
            <p:nvSpPr>
              <p:cNvPr id="711" name="テキスト ボックス 710"/>
              <p:cNvSpPr txBox="1"/>
              <p:nvPr/>
            </p:nvSpPr>
            <p:spPr>
              <a:xfrm>
                <a:off x="3131880" y="4569959"/>
                <a:ext cx="4786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0.00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712" name="テキスト ボックス 711"/>
              <p:cNvSpPr txBox="1"/>
              <p:nvPr/>
            </p:nvSpPr>
            <p:spPr>
              <a:xfrm>
                <a:off x="3131880" y="5646351"/>
                <a:ext cx="4845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0.019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713" name="テキスト ボックス 712"/>
              <p:cNvSpPr txBox="1"/>
              <p:nvPr/>
            </p:nvSpPr>
            <p:spPr>
              <a:xfrm>
                <a:off x="2256096" y="5646231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99.7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714" name="テキスト ボックス 713"/>
              <p:cNvSpPr txBox="1"/>
              <p:nvPr/>
            </p:nvSpPr>
            <p:spPr>
              <a:xfrm>
                <a:off x="2256096" y="4561269"/>
                <a:ext cx="48869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smtClean="0">
                    <a:latin typeface="Arial"/>
                    <a:ea typeface="Arial" charset="0"/>
                    <a:cs typeface="Arial"/>
                  </a:rPr>
                  <a:t>0.266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</p:grpSp>
      </p:grpSp>
      <p:grpSp>
        <p:nvGrpSpPr>
          <p:cNvPr id="741" name="図形グループ 740"/>
          <p:cNvGrpSpPr/>
          <p:nvPr/>
        </p:nvGrpSpPr>
        <p:grpSpPr>
          <a:xfrm>
            <a:off x="5102896" y="425102"/>
            <a:ext cx="1651164" cy="1503305"/>
            <a:chOff x="5316720" y="5376725"/>
            <a:chExt cx="1651164" cy="1503305"/>
          </a:xfrm>
        </p:grpSpPr>
        <p:pic>
          <p:nvPicPr>
            <p:cNvPr id="742" name="図 74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05608" y="5381128"/>
              <a:ext cx="1300668" cy="1300012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grpSp>
          <p:nvGrpSpPr>
            <p:cNvPr id="743" name="図形グループ 742"/>
            <p:cNvGrpSpPr/>
            <p:nvPr/>
          </p:nvGrpSpPr>
          <p:grpSpPr>
            <a:xfrm>
              <a:off x="5316720" y="5376725"/>
              <a:ext cx="1651164" cy="1503305"/>
              <a:chOff x="2028431" y="4560819"/>
              <a:chExt cx="1651164" cy="1503305"/>
            </a:xfrm>
          </p:grpSpPr>
          <p:grpSp>
            <p:nvGrpSpPr>
              <p:cNvPr id="744" name="図形グループ 743"/>
              <p:cNvGrpSpPr/>
              <p:nvPr/>
            </p:nvGrpSpPr>
            <p:grpSpPr>
              <a:xfrm>
                <a:off x="2028431" y="4560819"/>
                <a:ext cx="1651164" cy="1503305"/>
                <a:chOff x="3326241" y="2163191"/>
                <a:chExt cx="1651164" cy="1503305"/>
              </a:xfrm>
            </p:grpSpPr>
            <p:grpSp>
              <p:nvGrpSpPr>
                <p:cNvPr id="749" name="図形グループ 748"/>
                <p:cNvGrpSpPr/>
                <p:nvPr/>
              </p:nvGrpSpPr>
              <p:grpSpPr>
                <a:xfrm>
                  <a:off x="3571823" y="2163191"/>
                  <a:ext cx="1342603" cy="1344958"/>
                  <a:chOff x="5413962" y="2883394"/>
                  <a:chExt cx="1342603" cy="1344958"/>
                </a:xfrm>
              </p:grpSpPr>
              <p:grpSp>
                <p:nvGrpSpPr>
                  <p:cNvPr id="760" name="図形グループ 759"/>
                  <p:cNvGrpSpPr/>
                  <p:nvPr/>
                </p:nvGrpSpPr>
                <p:grpSpPr>
                  <a:xfrm>
                    <a:off x="5413962" y="3015422"/>
                    <a:ext cx="1218187" cy="1212930"/>
                    <a:chOff x="1827056" y="402590"/>
                    <a:chExt cx="1222362" cy="1217087"/>
                  </a:xfrm>
                </p:grpSpPr>
                <p:grpSp>
                  <p:nvGrpSpPr>
                    <p:cNvPr id="763" name="図形グループ 762"/>
                    <p:cNvGrpSpPr/>
                    <p:nvPr/>
                  </p:nvGrpSpPr>
                  <p:grpSpPr>
                    <a:xfrm>
                      <a:off x="1827056" y="402590"/>
                      <a:ext cx="36000" cy="1037609"/>
                      <a:chOff x="1632704" y="363275"/>
                      <a:chExt cx="36000" cy="1037609"/>
                    </a:xfrm>
                  </p:grpSpPr>
                  <p:cxnSp>
                    <p:nvCxnSpPr>
                      <p:cNvPr id="770" name="直線コネクタ 769"/>
                      <p:cNvCxnSpPr/>
                      <p:nvPr/>
                    </p:nvCxnSpPr>
                    <p:spPr bwMode="auto">
                      <a:xfrm>
                        <a:off x="1632704" y="363275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71" name="直線コネクタ 770"/>
                      <p:cNvCxnSpPr/>
                      <p:nvPr/>
                    </p:nvCxnSpPr>
                    <p:spPr bwMode="auto">
                      <a:xfrm>
                        <a:off x="1632704" y="649972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72" name="直線コネクタ 771"/>
                      <p:cNvCxnSpPr/>
                      <p:nvPr/>
                    </p:nvCxnSpPr>
                    <p:spPr bwMode="auto">
                      <a:xfrm>
                        <a:off x="1632704" y="951492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73" name="直線コネクタ 772"/>
                      <p:cNvCxnSpPr/>
                      <p:nvPr/>
                    </p:nvCxnSpPr>
                    <p:spPr bwMode="auto">
                      <a:xfrm>
                        <a:off x="1632704" y="1272487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74" name="直線コネクタ 773"/>
                      <p:cNvCxnSpPr/>
                      <p:nvPr/>
                    </p:nvCxnSpPr>
                    <p:spPr bwMode="auto">
                      <a:xfrm>
                        <a:off x="1632704" y="1400884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764" name="図形グループ 763"/>
                    <p:cNvGrpSpPr/>
                    <p:nvPr/>
                  </p:nvGrpSpPr>
                  <p:grpSpPr>
                    <a:xfrm>
                      <a:off x="2002748" y="1583677"/>
                      <a:ext cx="1046670" cy="36000"/>
                      <a:chOff x="2002748" y="1583677"/>
                      <a:chExt cx="1046670" cy="36000"/>
                    </a:xfrm>
                  </p:grpSpPr>
                  <p:cxnSp>
                    <p:nvCxnSpPr>
                      <p:cNvPr id="765" name="直線コネクタ 764"/>
                      <p:cNvCxnSpPr/>
                      <p:nvPr/>
                    </p:nvCxnSpPr>
                    <p:spPr bwMode="auto">
                      <a:xfrm>
                        <a:off x="2139761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66" name="直線コネクタ 765"/>
                      <p:cNvCxnSpPr/>
                      <p:nvPr/>
                    </p:nvCxnSpPr>
                    <p:spPr bwMode="auto">
                      <a:xfrm>
                        <a:off x="3049418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67" name="直線コネクタ 766"/>
                      <p:cNvCxnSpPr/>
                      <p:nvPr/>
                    </p:nvCxnSpPr>
                    <p:spPr bwMode="auto">
                      <a:xfrm>
                        <a:off x="2459525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68" name="直線コネクタ 767"/>
                      <p:cNvCxnSpPr/>
                      <p:nvPr/>
                    </p:nvCxnSpPr>
                    <p:spPr bwMode="auto">
                      <a:xfrm>
                        <a:off x="2762888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69" name="直線コネクタ 768"/>
                      <p:cNvCxnSpPr/>
                      <p:nvPr/>
                    </p:nvCxnSpPr>
                    <p:spPr bwMode="auto">
                      <a:xfrm>
                        <a:off x="2002748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cxnSp>
                <p:nvCxnSpPr>
                  <p:cNvPr id="761" name="直線コネクタ 760"/>
                  <p:cNvCxnSpPr/>
                  <p:nvPr/>
                </p:nvCxnSpPr>
                <p:spPr>
                  <a:xfrm>
                    <a:off x="5449765" y="3818013"/>
                    <a:ext cx="1306800" cy="389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直線コネクタ 761"/>
                  <p:cNvCxnSpPr/>
                  <p:nvPr/>
                </p:nvCxnSpPr>
                <p:spPr>
                  <a:xfrm>
                    <a:off x="5702784" y="2883394"/>
                    <a:ext cx="0" cy="130680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50" name="テキスト ボックス 749"/>
                <p:cNvSpPr txBox="1"/>
                <p:nvPr/>
              </p:nvSpPr>
              <p:spPr>
                <a:xfrm>
                  <a:off x="3326241" y="217510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751" name="テキスト ボックス 750"/>
                <p:cNvSpPr txBox="1"/>
                <p:nvPr/>
              </p:nvSpPr>
              <p:spPr>
                <a:xfrm>
                  <a:off x="3326241" y="246841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752" name="テキスト ボックス 751"/>
                <p:cNvSpPr txBox="1"/>
                <p:nvPr/>
              </p:nvSpPr>
              <p:spPr>
                <a:xfrm>
                  <a:off x="3326241" y="277081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753" name="テキスト ボックス 752"/>
                <p:cNvSpPr txBox="1"/>
                <p:nvPr/>
              </p:nvSpPr>
              <p:spPr>
                <a:xfrm>
                  <a:off x="3326241" y="3090895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754" name="テキスト ボックス 753"/>
                <p:cNvSpPr txBox="1"/>
                <p:nvPr/>
              </p:nvSpPr>
              <p:spPr>
                <a:xfrm>
                  <a:off x="3384321" y="3230540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755" name="テキスト ボックス 754"/>
                <p:cNvSpPr txBox="1"/>
                <p:nvPr/>
              </p:nvSpPr>
              <p:spPr>
                <a:xfrm>
                  <a:off x="4638851" y="3451052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756" name="テキスト ボックス 755"/>
                <p:cNvSpPr txBox="1"/>
                <p:nvPr/>
              </p:nvSpPr>
              <p:spPr>
                <a:xfrm>
                  <a:off x="4354647" y="3451052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757" name="テキスト ボックス 756"/>
                <p:cNvSpPr txBox="1"/>
                <p:nvPr/>
              </p:nvSpPr>
              <p:spPr>
                <a:xfrm>
                  <a:off x="4050145" y="3451052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758" name="テキスト ボックス 757"/>
                <p:cNvSpPr txBox="1"/>
                <p:nvPr/>
              </p:nvSpPr>
              <p:spPr>
                <a:xfrm>
                  <a:off x="3733123" y="3451052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759" name="テキスト ボックス 758"/>
                <p:cNvSpPr txBox="1"/>
                <p:nvPr/>
              </p:nvSpPr>
              <p:spPr>
                <a:xfrm>
                  <a:off x="3623805" y="3451052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</p:grpSp>
          <p:sp>
            <p:nvSpPr>
              <p:cNvPr id="745" name="テキスト ボックス 744"/>
              <p:cNvSpPr txBox="1"/>
              <p:nvPr/>
            </p:nvSpPr>
            <p:spPr>
              <a:xfrm>
                <a:off x="3131880" y="4569959"/>
                <a:ext cx="4786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0.063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746" name="テキスト ボックス 745"/>
              <p:cNvSpPr txBox="1"/>
              <p:nvPr/>
            </p:nvSpPr>
            <p:spPr>
              <a:xfrm>
                <a:off x="3131880" y="5646351"/>
                <a:ext cx="4845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0.95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747" name="テキスト ボックス 746"/>
              <p:cNvSpPr txBox="1"/>
              <p:nvPr/>
            </p:nvSpPr>
            <p:spPr>
              <a:xfrm>
                <a:off x="2256096" y="5646231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98.7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748" name="テキスト ボックス 747"/>
              <p:cNvSpPr txBox="1"/>
              <p:nvPr/>
            </p:nvSpPr>
            <p:spPr>
              <a:xfrm>
                <a:off x="2256096" y="4561269"/>
                <a:ext cx="488692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0.295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</p:grpSp>
      </p:grpSp>
      <p:grpSp>
        <p:nvGrpSpPr>
          <p:cNvPr id="1047" name="図形グループ 1046"/>
          <p:cNvGrpSpPr/>
          <p:nvPr/>
        </p:nvGrpSpPr>
        <p:grpSpPr>
          <a:xfrm>
            <a:off x="225747" y="1995042"/>
            <a:ext cx="1651164" cy="1503305"/>
            <a:chOff x="3228375" y="5679358"/>
            <a:chExt cx="1651164" cy="1503305"/>
          </a:xfrm>
        </p:grpSpPr>
        <p:pic>
          <p:nvPicPr>
            <p:cNvPr id="1048" name="図 104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09707" y="5683568"/>
              <a:ext cx="1299600" cy="12996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grpSp>
          <p:nvGrpSpPr>
            <p:cNvPr id="1049" name="図形グループ 1048"/>
            <p:cNvGrpSpPr/>
            <p:nvPr/>
          </p:nvGrpSpPr>
          <p:grpSpPr>
            <a:xfrm>
              <a:off x="3228375" y="5679358"/>
              <a:ext cx="1651164" cy="1503305"/>
              <a:chOff x="2028431" y="4560819"/>
              <a:chExt cx="1651164" cy="1503305"/>
            </a:xfrm>
          </p:grpSpPr>
          <p:grpSp>
            <p:nvGrpSpPr>
              <p:cNvPr id="1050" name="図形グループ 1049"/>
              <p:cNvGrpSpPr/>
              <p:nvPr/>
            </p:nvGrpSpPr>
            <p:grpSpPr>
              <a:xfrm>
                <a:off x="2028431" y="4560819"/>
                <a:ext cx="1651164" cy="1503305"/>
                <a:chOff x="3326241" y="2163191"/>
                <a:chExt cx="1651164" cy="1503305"/>
              </a:xfrm>
            </p:grpSpPr>
            <p:grpSp>
              <p:nvGrpSpPr>
                <p:cNvPr id="1055" name="図形グループ 1054"/>
                <p:cNvGrpSpPr/>
                <p:nvPr/>
              </p:nvGrpSpPr>
              <p:grpSpPr>
                <a:xfrm>
                  <a:off x="3571823" y="2163191"/>
                  <a:ext cx="1342603" cy="1344958"/>
                  <a:chOff x="5413962" y="2883394"/>
                  <a:chExt cx="1342603" cy="1344958"/>
                </a:xfrm>
              </p:grpSpPr>
              <p:grpSp>
                <p:nvGrpSpPr>
                  <p:cNvPr id="1066" name="図形グループ 1065"/>
                  <p:cNvGrpSpPr/>
                  <p:nvPr/>
                </p:nvGrpSpPr>
                <p:grpSpPr>
                  <a:xfrm>
                    <a:off x="5413962" y="3015422"/>
                    <a:ext cx="1218187" cy="1212930"/>
                    <a:chOff x="1827056" y="402590"/>
                    <a:chExt cx="1222362" cy="1217087"/>
                  </a:xfrm>
                </p:grpSpPr>
                <p:grpSp>
                  <p:nvGrpSpPr>
                    <p:cNvPr id="1069" name="図形グループ 1068"/>
                    <p:cNvGrpSpPr/>
                    <p:nvPr/>
                  </p:nvGrpSpPr>
                  <p:grpSpPr>
                    <a:xfrm>
                      <a:off x="1827056" y="402590"/>
                      <a:ext cx="36000" cy="1037609"/>
                      <a:chOff x="1632704" y="363275"/>
                      <a:chExt cx="36000" cy="1037609"/>
                    </a:xfrm>
                  </p:grpSpPr>
                  <p:cxnSp>
                    <p:nvCxnSpPr>
                      <p:cNvPr id="1076" name="直線コネクタ 1075"/>
                      <p:cNvCxnSpPr/>
                      <p:nvPr/>
                    </p:nvCxnSpPr>
                    <p:spPr bwMode="auto">
                      <a:xfrm>
                        <a:off x="1632704" y="363275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77" name="直線コネクタ 1076"/>
                      <p:cNvCxnSpPr/>
                      <p:nvPr/>
                    </p:nvCxnSpPr>
                    <p:spPr bwMode="auto">
                      <a:xfrm>
                        <a:off x="1632704" y="649972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78" name="直線コネクタ 1077"/>
                      <p:cNvCxnSpPr/>
                      <p:nvPr/>
                    </p:nvCxnSpPr>
                    <p:spPr bwMode="auto">
                      <a:xfrm>
                        <a:off x="1632704" y="951492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79" name="直線コネクタ 1078"/>
                      <p:cNvCxnSpPr/>
                      <p:nvPr/>
                    </p:nvCxnSpPr>
                    <p:spPr bwMode="auto">
                      <a:xfrm>
                        <a:off x="1632704" y="1268335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80" name="直線コネクタ 1079"/>
                      <p:cNvCxnSpPr/>
                      <p:nvPr/>
                    </p:nvCxnSpPr>
                    <p:spPr bwMode="auto">
                      <a:xfrm>
                        <a:off x="1632704" y="1400884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070" name="図形グループ 1069"/>
                    <p:cNvGrpSpPr/>
                    <p:nvPr/>
                  </p:nvGrpSpPr>
                  <p:grpSpPr>
                    <a:xfrm>
                      <a:off x="2002748" y="1583677"/>
                      <a:ext cx="1046670" cy="36000"/>
                      <a:chOff x="2002748" y="1583677"/>
                      <a:chExt cx="1046670" cy="36000"/>
                    </a:xfrm>
                  </p:grpSpPr>
                  <p:cxnSp>
                    <p:nvCxnSpPr>
                      <p:cNvPr id="1071" name="直線コネクタ 1070"/>
                      <p:cNvCxnSpPr/>
                      <p:nvPr/>
                    </p:nvCxnSpPr>
                    <p:spPr bwMode="auto">
                      <a:xfrm>
                        <a:off x="2139761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72" name="直線コネクタ 1071"/>
                      <p:cNvCxnSpPr/>
                      <p:nvPr/>
                    </p:nvCxnSpPr>
                    <p:spPr bwMode="auto">
                      <a:xfrm>
                        <a:off x="3049418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73" name="直線コネクタ 1072"/>
                      <p:cNvCxnSpPr/>
                      <p:nvPr/>
                    </p:nvCxnSpPr>
                    <p:spPr bwMode="auto">
                      <a:xfrm>
                        <a:off x="2459525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74" name="直線コネクタ 1073"/>
                      <p:cNvCxnSpPr/>
                      <p:nvPr/>
                    </p:nvCxnSpPr>
                    <p:spPr bwMode="auto">
                      <a:xfrm>
                        <a:off x="2762888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075" name="直線コネクタ 1074"/>
                      <p:cNvCxnSpPr/>
                      <p:nvPr/>
                    </p:nvCxnSpPr>
                    <p:spPr bwMode="auto">
                      <a:xfrm>
                        <a:off x="2002748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cxnSp>
                <p:nvCxnSpPr>
                  <p:cNvPr id="1067" name="直線コネクタ 1066"/>
                  <p:cNvCxnSpPr/>
                  <p:nvPr/>
                </p:nvCxnSpPr>
                <p:spPr>
                  <a:xfrm>
                    <a:off x="5449765" y="3638720"/>
                    <a:ext cx="1306800" cy="389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8" name="直線コネクタ 1067"/>
                  <p:cNvCxnSpPr/>
                  <p:nvPr/>
                </p:nvCxnSpPr>
                <p:spPr>
                  <a:xfrm>
                    <a:off x="5702784" y="2883394"/>
                    <a:ext cx="0" cy="130680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56" name="テキスト ボックス 1055"/>
                <p:cNvSpPr txBox="1"/>
                <p:nvPr/>
              </p:nvSpPr>
              <p:spPr>
                <a:xfrm>
                  <a:off x="3326241" y="217510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57" name="テキスト ボックス 1056"/>
                <p:cNvSpPr txBox="1"/>
                <p:nvPr/>
              </p:nvSpPr>
              <p:spPr>
                <a:xfrm>
                  <a:off x="3326241" y="246841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58" name="テキスト ボックス 1057"/>
                <p:cNvSpPr txBox="1"/>
                <p:nvPr/>
              </p:nvSpPr>
              <p:spPr>
                <a:xfrm>
                  <a:off x="3326241" y="277081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59" name="テキスト ボックス 1058"/>
                <p:cNvSpPr txBox="1"/>
                <p:nvPr/>
              </p:nvSpPr>
              <p:spPr>
                <a:xfrm>
                  <a:off x="3326241" y="3090895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60" name="テキスト ボックス 1059"/>
                <p:cNvSpPr txBox="1"/>
                <p:nvPr/>
              </p:nvSpPr>
              <p:spPr>
                <a:xfrm>
                  <a:off x="3384321" y="3230540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61" name="テキスト ボックス 1060"/>
                <p:cNvSpPr txBox="1"/>
                <p:nvPr/>
              </p:nvSpPr>
              <p:spPr>
                <a:xfrm>
                  <a:off x="4638851" y="3451052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62" name="テキスト ボックス 1061"/>
                <p:cNvSpPr txBox="1"/>
                <p:nvPr/>
              </p:nvSpPr>
              <p:spPr>
                <a:xfrm>
                  <a:off x="4354647" y="3451052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63" name="テキスト ボックス 1062"/>
                <p:cNvSpPr txBox="1"/>
                <p:nvPr/>
              </p:nvSpPr>
              <p:spPr>
                <a:xfrm>
                  <a:off x="4050145" y="3451052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64" name="テキスト ボックス 1063"/>
                <p:cNvSpPr txBox="1"/>
                <p:nvPr/>
              </p:nvSpPr>
              <p:spPr>
                <a:xfrm>
                  <a:off x="3733123" y="3451052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65" name="テキスト ボックス 1064"/>
                <p:cNvSpPr txBox="1"/>
                <p:nvPr/>
              </p:nvSpPr>
              <p:spPr>
                <a:xfrm>
                  <a:off x="3623805" y="3451052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</p:grpSp>
          <p:sp>
            <p:nvSpPr>
              <p:cNvPr id="1051" name="テキスト ボックス 1050"/>
              <p:cNvSpPr txBox="1"/>
              <p:nvPr/>
            </p:nvSpPr>
            <p:spPr>
              <a:xfrm>
                <a:off x="3131880" y="4569959"/>
                <a:ext cx="4786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0.025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1052" name="テキスト ボックス 1051"/>
              <p:cNvSpPr txBox="1"/>
              <p:nvPr/>
            </p:nvSpPr>
            <p:spPr>
              <a:xfrm>
                <a:off x="3131880" y="5646351"/>
                <a:ext cx="4845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0.012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1053" name="テキスト ボックス 1052"/>
              <p:cNvSpPr txBox="1"/>
              <p:nvPr/>
            </p:nvSpPr>
            <p:spPr>
              <a:xfrm>
                <a:off x="2256096" y="5646231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54.7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1054" name="テキスト ボックス 1053"/>
              <p:cNvSpPr txBox="1"/>
              <p:nvPr/>
            </p:nvSpPr>
            <p:spPr>
              <a:xfrm>
                <a:off x="2256096" y="4561269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45.2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</p:grpSp>
      </p:grpSp>
      <p:grpSp>
        <p:nvGrpSpPr>
          <p:cNvPr id="1081" name="図形グループ 1080"/>
          <p:cNvGrpSpPr/>
          <p:nvPr/>
        </p:nvGrpSpPr>
        <p:grpSpPr>
          <a:xfrm>
            <a:off x="1908682" y="1995111"/>
            <a:ext cx="1651164" cy="1503305"/>
            <a:chOff x="4908354" y="6231515"/>
            <a:chExt cx="1651164" cy="1503305"/>
          </a:xfrm>
        </p:grpSpPr>
        <p:pic>
          <p:nvPicPr>
            <p:cNvPr id="1082" name="図 1081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88106" y="6236849"/>
              <a:ext cx="1299600" cy="12996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grpSp>
          <p:nvGrpSpPr>
            <p:cNvPr id="1083" name="図形グループ 1082"/>
            <p:cNvGrpSpPr/>
            <p:nvPr/>
          </p:nvGrpSpPr>
          <p:grpSpPr>
            <a:xfrm>
              <a:off x="4908354" y="6231515"/>
              <a:ext cx="1651164" cy="1503305"/>
              <a:chOff x="2028431" y="4560819"/>
              <a:chExt cx="1651164" cy="1503305"/>
            </a:xfrm>
          </p:grpSpPr>
          <p:grpSp>
            <p:nvGrpSpPr>
              <p:cNvPr id="1084" name="図形グループ 1083"/>
              <p:cNvGrpSpPr/>
              <p:nvPr/>
            </p:nvGrpSpPr>
            <p:grpSpPr>
              <a:xfrm>
                <a:off x="2028431" y="4560819"/>
                <a:ext cx="1651164" cy="1503305"/>
                <a:chOff x="3326241" y="2163191"/>
                <a:chExt cx="1651164" cy="1503305"/>
              </a:xfrm>
            </p:grpSpPr>
            <p:grpSp>
              <p:nvGrpSpPr>
                <p:cNvPr id="1089" name="図形グループ 1088"/>
                <p:cNvGrpSpPr/>
                <p:nvPr/>
              </p:nvGrpSpPr>
              <p:grpSpPr>
                <a:xfrm>
                  <a:off x="3571823" y="2163191"/>
                  <a:ext cx="1342603" cy="1344958"/>
                  <a:chOff x="5413962" y="2883394"/>
                  <a:chExt cx="1342603" cy="1344958"/>
                </a:xfrm>
              </p:grpSpPr>
              <p:grpSp>
                <p:nvGrpSpPr>
                  <p:cNvPr id="1100" name="図形グループ 1099"/>
                  <p:cNvGrpSpPr/>
                  <p:nvPr/>
                </p:nvGrpSpPr>
                <p:grpSpPr>
                  <a:xfrm>
                    <a:off x="5413962" y="3015422"/>
                    <a:ext cx="1218187" cy="1212930"/>
                    <a:chOff x="1827056" y="402590"/>
                    <a:chExt cx="1222362" cy="1217087"/>
                  </a:xfrm>
                </p:grpSpPr>
                <p:grpSp>
                  <p:nvGrpSpPr>
                    <p:cNvPr id="1103" name="図形グループ 1102"/>
                    <p:cNvGrpSpPr/>
                    <p:nvPr/>
                  </p:nvGrpSpPr>
                  <p:grpSpPr>
                    <a:xfrm>
                      <a:off x="1827056" y="402590"/>
                      <a:ext cx="36000" cy="1037609"/>
                      <a:chOff x="1632704" y="363275"/>
                      <a:chExt cx="36000" cy="1037609"/>
                    </a:xfrm>
                  </p:grpSpPr>
                  <p:cxnSp>
                    <p:nvCxnSpPr>
                      <p:cNvPr id="1110" name="直線コネクタ 1109"/>
                      <p:cNvCxnSpPr/>
                      <p:nvPr/>
                    </p:nvCxnSpPr>
                    <p:spPr bwMode="auto">
                      <a:xfrm>
                        <a:off x="1632704" y="363275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11" name="直線コネクタ 1110"/>
                      <p:cNvCxnSpPr/>
                      <p:nvPr/>
                    </p:nvCxnSpPr>
                    <p:spPr bwMode="auto">
                      <a:xfrm>
                        <a:off x="1632704" y="649972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12" name="直線コネクタ 1111"/>
                      <p:cNvCxnSpPr/>
                      <p:nvPr/>
                    </p:nvCxnSpPr>
                    <p:spPr bwMode="auto">
                      <a:xfrm>
                        <a:off x="1632704" y="951492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13" name="直線コネクタ 1112"/>
                      <p:cNvCxnSpPr/>
                      <p:nvPr/>
                    </p:nvCxnSpPr>
                    <p:spPr bwMode="auto">
                      <a:xfrm>
                        <a:off x="1632704" y="1268335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14" name="直線コネクタ 1113"/>
                      <p:cNvCxnSpPr/>
                      <p:nvPr/>
                    </p:nvCxnSpPr>
                    <p:spPr bwMode="auto">
                      <a:xfrm>
                        <a:off x="1632704" y="1400884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104" name="図形グループ 1103"/>
                    <p:cNvGrpSpPr/>
                    <p:nvPr/>
                  </p:nvGrpSpPr>
                  <p:grpSpPr>
                    <a:xfrm>
                      <a:off x="2002748" y="1583677"/>
                      <a:ext cx="1046670" cy="36000"/>
                      <a:chOff x="2002748" y="1583677"/>
                      <a:chExt cx="1046670" cy="36000"/>
                    </a:xfrm>
                  </p:grpSpPr>
                  <p:cxnSp>
                    <p:nvCxnSpPr>
                      <p:cNvPr id="1105" name="直線コネクタ 1104"/>
                      <p:cNvCxnSpPr/>
                      <p:nvPr/>
                    </p:nvCxnSpPr>
                    <p:spPr bwMode="auto">
                      <a:xfrm>
                        <a:off x="2139761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06" name="直線コネクタ 1105"/>
                      <p:cNvCxnSpPr/>
                      <p:nvPr/>
                    </p:nvCxnSpPr>
                    <p:spPr bwMode="auto">
                      <a:xfrm>
                        <a:off x="3049418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07" name="直線コネクタ 1106"/>
                      <p:cNvCxnSpPr/>
                      <p:nvPr/>
                    </p:nvCxnSpPr>
                    <p:spPr bwMode="auto">
                      <a:xfrm>
                        <a:off x="2459525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08" name="直線コネクタ 1107"/>
                      <p:cNvCxnSpPr/>
                      <p:nvPr/>
                    </p:nvCxnSpPr>
                    <p:spPr bwMode="auto">
                      <a:xfrm>
                        <a:off x="2762888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09" name="直線コネクタ 1108"/>
                      <p:cNvCxnSpPr/>
                      <p:nvPr/>
                    </p:nvCxnSpPr>
                    <p:spPr bwMode="auto">
                      <a:xfrm>
                        <a:off x="2002748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cxnSp>
                <p:nvCxnSpPr>
                  <p:cNvPr id="1101" name="直線コネクタ 1100"/>
                  <p:cNvCxnSpPr/>
                  <p:nvPr/>
                </p:nvCxnSpPr>
                <p:spPr>
                  <a:xfrm>
                    <a:off x="5449765" y="3638720"/>
                    <a:ext cx="1306800" cy="389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2" name="直線コネクタ 1101"/>
                  <p:cNvCxnSpPr/>
                  <p:nvPr/>
                </p:nvCxnSpPr>
                <p:spPr>
                  <a:xfrm>
                    <a:off x="5702784" y="2883394"/>
                    <a:ext cx="0" cy="130680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90" name="テキスト ボックス 1089"/>
                <p:cNvSpPr txBox="1"/>
                <p:nvPr/>
              </p:nvSpPr>
              <p:spPr>
                <a:xfrm>
                  <a:off x="3326241" y="217510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91" name="テキスト ボックス 1090"/>
                <p:cNvSpPr txBox="1"/>
                <p:nvPr/>
              </p:nvSpPr>
              <p:spPr>
                <a:xfrm>
                  <a:off x="3326241" y="246841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92" name="テキスト ボックス 1091"/>
                <p:cNvSpPr txBox="1"/>
                <p:nvPr/>
              </p:nvSpPr>
              <p:spPr>
                <a:xfrm>
                  <a:off x="3326241" y="277081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93" name="テキスト ボックス 1092"/>
                <p:cNvSpPr txBox="1"/>
                <p:nvPr/>
              </p:nvSpPr>
              <p:spPr>
                <a:xfrm>
                  <a:off x="3326241" y="3090895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94" name="テキスト ボックス 1093"/>
                <p:cNvSpPr txBox="1"/>
                <p:nvPr/>
              </p:nvSpPr>
              <p:spPr>
                <a:xfrm>
                  <a:off x="3384321" y="3230540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95" name="テキスト ボックス 1094"/>
                <p:cNvSpPr txBox="1"/>
                <p:nvPr/>
              </p:nvSpPr>
              <p:spPr>
                <a:xfrm>
                  <a:off x="4638851" y="3451052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96" name="テキスト ボックス 1095"/>
                <p:cNvSpPr txBox="1"/>
                <p:nvPr/>
              </p:nvSpPr>
              <p:spPr>
                <a:xfrm>
                  <a:off x="4354647" y="3451052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97" name="テキスト ボックス 1096"/>
                <p:cNvSpPr txBox="1"/>
                <p:nvPr/>
              </p:nvSpPr>
              <p:spPr>
                <a:xfrm>
                  <a:off x="4050145" y="3451052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98" name="テキスト ボックス 1097"/>
                <p:cNvSpPr txBox="1"/>
                <p:nvPr/>
              </p:nvSpPr>
              <p:spPr>
                <a:xfrm>
                  <a:off x="3733123" y="3451052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099" name="テキスト ボックス 1098"/>
                <p:cNvSpPr txBox="1"/>
                <p:nvPr/>
              </p:nvSpPr>
              <p:spPr>
                <a:xfrm>
                  <a:off x="3623805" y="3451052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</p:grpSp>
          <p:sp>
            <p:nvSpPr>
              <p:cNvPr id="1085" name="テキスト ボックス 1084"/>
              <p:cNvSpPr txBox="1"/>
              <p:nvPr/>
            </p:nvSpPr>
            <p:spPr>
              <a:xfrm>
                <a:off x="3131880" y="4569959"/>
                <a:ext cx="47860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0.015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1086" name="テキスト ボックス 1085"/>
              <p:cNvSpPr txBox="1"/>
              <p:nvPr/>
            </p:nvSpPr>
            <p:spPr>
              <a:xfrm>
                <a:off x="3131880" y="5646351"/>
                <a:ext cx="48450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0.298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1087" name="テキスト ボックス 1086"/>
              <p:cNvSpPr txBox="1"/>
              <p:nvPr/>
            </p:nvSpPr>
            <p:spPr>
              <a:xfrm>
                <a:off x="2256096" y="5646231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54.6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1088" name="テキスト ボックス 1087"/>
              <p:cNvSpPr txBox="1"/>
              <p:nvPr/>
            </p:nvSpPr>
            <p:spPr>
              <a:xfrm>
                <a:off x="2256096" y="4561269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45.1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</p:grpSp>
      </p:grpSp>
      <p:grpSp>
        <p:nvGrpSpPr>
          <p:cNvPr id="508" name="図形グループ 507"/>
          <p:cNvGrpSpPr/>
          <p:nvPr/>
        </p:nvGrpSpPr>
        <p:grpSpPr>
          <a:xfrm>
            <a:off x="194054" y="5419493"/>
            <a:ext cx="1658483" cy="1514468"/>
            <a:chOff x="1388183" y="8480562"/>
            <a:chExt cx="1658483" cy="1514468"/>
          </a:xfrm>
        </p:grpSpPr>
        <p:grpSp>
          <p:nvGrpSpPr>
            <p:cNvPr id="509" name="図形グループ 508"/>
            <p:cNvGrpSpPr/>
            <p:nvPr/>
          </p:nvGrpSpPr>
          <p:grpSpPr>
            <a:xfrm>
              <a:off x="1388183" y="8480562"/>
              <a:ext cx="1658483" cy="1514468"/>
              <a:chOff x="986061" y="7970729"/>
              <a:chExt cx="1658483" cy="1514468"/>
            </a:xfrm>
          </p:grpSpPr>
          <p:pic>
            <p:nvPicPr>
              <p:cNvPr id="514" name="図 513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84747" y="7981900"/>
                <a:ext cx="1296000" cy="1296000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</p:pic>
          <p:grpSp>
            <p:nvGrpSpPr>
              <p:cNvPr id="515" name="図形グループ 514"/>
              <p:cNvGrpSpPr/>
              <p:nvPr/>
            </p:nvGrpSpPr>
            <p:grpSpPr>
              <a:xfrm>
                <a:off x="986061" y="7970729"/>
                <a:ext cx="1658483" cy="1514468"/>
                <a:chOff x="3318922" y="2166655"/>
                <a:chExt cx="1658483" cy="1514468"/>
              </a:xfrm>
            </p:grpSpPr>
            <p:grpSp>
              <p:nvGrpSpPr>
                <p:cNvPr id="516" name="図形グループ 515"/>
                <p:cNvGrpSpPr/>
                <p:nvPr/>
              </p:nvGrpSpPr>
              <p:grpSpPr>
                <a:xfrm>
                  <a:off x="3571823" y="2166655"/>
                  <a:ext cx="1342603" cy="1341494"/>
                  <a:chOff x="5413962" y="2886858"/>
                  <a:chExt cx="1342603" cy="1341494"/>
                </a:xfrm>
              </p:grpSpPr>
              <p:grpSp>
                <p:nvGrpSpPr>
                  <p:cNvPr id="527" name="図形グループ 526"/>
                  <p:cNvGrpSpPr/>
                  <p:nvPr/>
                </p:nvGrpSpPr>
                <p:grpSpPr>
                  <a:xfrm>
                    <a:off x="5413962" y="3005995"/>
                    <a:ext cx="1218187" cy="1222357"/>
                    <a:chOff x="1827056" y="393130"/>
                    <a:chExt cx="1222362" cy="1226547"/>
                  </a:xfrm>
                </p:grpSpPr>
                <p:grpSp>
                  <p:nvGrpSpPr>
                    <p:cNvPr id="530" name="図形グループ 529"/>
                    <p:cNvGrpSpPr/>
                    <p:nvPr/>
                  </p:nvGrpSpPr>
                  <p:grpSpPr>
                    <a:xfrm>
                      <a:off x="1827056" y="393130"/>
                      <a:ext cx="36000" cy="1059813"/>
                      <a:chOff x="1632704" y="353815"/>
                      <a:chExt cx="36000" cy="1059813"/>
                    </a:xfrm>
                  </p:grpSpPr>
                  <p:cxnSp>
                    <p:nvCxnSpPr>
                      <p:cNvPr id="537" name="直線コネクタ 536"/>
                      <p:cNvCxnSpPr/>
                      <p:nvPr/>
                    </p:nvCxnSpPr>
                    <p:spPr bwMode="auto">
                      <a:xfrm>
                        <a:off x="1632704" y="353815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38" name="直線コネクタ 537"/>
                      <p:cNvCxnSpPr/>
                      <p:nvPr/>
                    </p:nvCxnSpPr>
                    <p:spPr bwMode="auto">
                      <a:xfrm>
                        <a:off x="1632704" y="646893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39" name="直線コネクタ 538"/>
                      <p:cNvCxnSpPr/>
                      <p:nvPr/>
                    </p:nvCxnSpPr>
                    <p:spPr bwMode="auto">
                      <a:xfrm>
                        <a:off x="1632704" y="963393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40" name="直線コネクタ 539"/>
                      <p:cNvCxnSpPr/>
                      <p:nvPr/>
                    </p:nvCxnSpPr>
                    <p:spPr bwMode="auto">
                      <a:xfrm>
                        <a:off x="1632704" y="1281329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41" name="直線コネクタ 540"/>
                      <p:cNvCxnSpPr/>
                      <p:nvPr/>
                    </p:nvCxnSpPr>
                    <p:spPr bwMode="auto">
                      <a:xfrm>
                        <a:off x="1632704" y="1413628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531" name="図形グループ 530"/>
                    <p:cNvGrpSpPr/>
                    <p:nvPr/>
                  </p:nvGrpSpPr>
                  <p:grpSpPr>
                    <a:xfrm>
                      <a:off x="1999562" y="1583677"/>
                      <a:ext cx="1049856" cy="36000"/>
                      <a:chOff x="1999562" y="1583677"/>
                      <a:chExt cx="1049856" cy="36000"/>
                    </a:xfrm>
                  </p:grpSpPr>
                  <p:cxnSp>
                    <p:nvCxnSpPr>
                      <p:cNvPr id="532" name="直線コネクタ 531"/>
                      <p:cNvCxnSpPr/>
                      <p:nvPr/>
                    </p:nvCxnSpPr>
                    <p:spPr bwMode="auto">
                      <a:xfrm>
                        <a:off x="2139228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33" name="直線コネクタ 532"/>
                      <p:cNvCxnSpPr/>
                      <p:nvPr/>
                    </p:nvCxnSpPr>
                    <p:spPr bwMode="auto">
                      <a:xfrm>
                        <a:off x="3049418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34" name="直線コネクタ 533"/>
                      <p:cNvCxnSpPr/>
                      <p:nvPr/>
                    </p:nvCxnSpPr>
                    <p:spPr bwMode="auto">
                      <a:xfrm>
                        <a:off x="2453996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35" name="直線コネクタ 534"/>
                      <p:cNvCxnSpPr/>
                      <p:nvPr/>
                    </p:nvCxnSpPr>
                    <p:spPr bwMode="auto">
                      <a:xfrm>
                        <a:off x="2760952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36" name="直線コネクタ 535"/>
                      <p:cNvCxnSpPr/>
                      <p:nvPr/>
                    </p:nvCxnSpPr>
                    <p:spPr bwMode="auto">
                      <a:xfrm>
                        <a:off x="1999562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cxnSp>
                <p:nvCxnSpPr>
                  <p:cNvPr id="528" name="直線コネクタ 527"/>
                  <p:cNvCxnSpPr/>
                  <p:nvPr/>
                </p:nvCxnSpPr>
                <p:spPr>
                  <a:xfrm>
                    <a:off x="5449765" y="3767428"/>
                    <a:ext cx="1306800" cy="389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9" name="直線コネクタ 528"/>
                  <p:cNvCxnSpPr/>
                  <p:nvPr/>
                </p:nvCxnSpPr>
                <p:spPr>
                  <a:xfrm>
                    <a:off x="6089835" y="2886858"/>
                    <a:ext cx="0" cy="130680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7" name="テキスト ボックス 516"/>
                <p:cNvSpPr txBox="1"/>
                <p:nvPr/>
              </p:nvSpPr>
              <p:spPr>
                <a:xfrm>
                  <a:off x="3318922" y="217510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18" name="テキスト ボックス 517"/>
                <p:cNvSpPr txBox="1"/>
                <p:nvPr/>
              </p:nvSpPr>
              <p:spPr>
                <a:xfrm>
                  <a:off x="3318922" y="24729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19" name="テキスト ボックス 518"/>
                <p:cNvSpPr txBox="1"/>
                <p:nvPr/>
              </p:nvSpPr>
              <p:spPr>
                <a:xfrm>
                  <a:off x="3318922" y="277081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20" name="テキスト ボックス 519"/>
                <p:cNvSpPr txBox="1"/>
                <p:nvPr/>
              </p:nvSpPr>
              <p:spPr>
                <a:xfrm>
                  <a:off x="3318922" y="3068670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21" name="テキスト ボックス 520"/>
                <p:cNvSpPr txBox="1"/>
                <p:nvPr/>
              </p:nvSpPr>
              <p:spPr>
                <a:xfrm>
                  <a:off x="3377002" y="3240065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22" name="テキスト ボックス 521"/>
                <p:cNvSpPr txBox="1"/>
                <p:nvPr/>
              </p:nvSpPr>
              <p:spPr>
                <a:xfrm>
                  <a:off x="4638851" y="346567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23" name="テキスト ボックス 522"/>
                <p:cNvSpPr txBox="1"/>
                <p:nvPr/>
              </p:nvSpPr>
              <p:spPr>
                <a:xfrm>
                  <a:off x="4354647" y="346567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24" name="テキスト ボックス 523"/>
                <p:cNvSpPr txBox="1"/>
                <p:nvPr/>
              </p:nvSpPr>
              <p:spPr>
                <a:xfrm>
                  <a:off x="4050145" y="346567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25" name="テキスト ボックス 524"/>
                <p:cNvSpPr txBox="1"/>
                <p:nvPr/>
              </p:nvSpPr>
              <p:spPr>
                <a:xfrm>
                  <a:off x="3739068" y="346567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26" name="テキスト ボックス 525"/>
                <p:cNvSpPr txBox="1"/>
                <p:nvPr/>
              </p:nvSpPr>
              <p:spPr>
                <a:xfrm>
                  <a:off x="3623805" y="3465679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</p:grpSp>
        </p:grpSp>
        <p:sp>
          <p:nvSpPr>
            <p:cNvPr id="510" name="テキスト ボックス 509"/>
            <p:cNvSpPr txBox="1"/>
            <p:nvPr/>
          </p:nvSpPr>
          <p:spPr>
            <a:xfrm>
              <a:off x="2532387" y="8506162"/>
              <a:ext cx="4472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smtClean="0">
                  <a:latin typeface="Arial"/>
                  <a:ea typeface="Arial" charset="0"/>
                  <a:cs typeface="Arial"/>
                </a:rPr>
                <a:t>0.186</a:t>
              </a:r>
              <a:endParaRPr lang="ja-JP" altLang="en-US" sz="800" dirty="0">
                <a:latin typeface="Arial"/>
                <a:ea typeface="Arial" charset="0"/>
                <a:cs typeface="Arial"/>
              </a:endParaRPr>
            </a:p>
          </p:txBody>
        </p:sp>
        <p:sp>
          <p:nvSpPr>
            <p:cNvPr id="511" name="テキスト ボックス 510"/>
            <p:cNvSpPr txBox="1"/>
            <p:nvPr/>
          </p:nvSpPr>
          <p:spPr>
            <a:xfrm>
              <a:off x="2583305" y="9582554"/>
              <a:ext cx="3964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dirty="0" smtClean="0">
                  <a:latin typeface="Arial"/>
                  <a:ea typeface="Arial" charset="0"/>
                  <a:cs typeface="Arial"/>
                </a:rPr>
                <a:t>1.42</a:t>
              </a:r>
              <a:endParaRPr lang="ja-JP" altLang="en-US" sz="800" dirty="0">
                <a:latin typeface="Arial"/>
                <a:ea typeface="Arial" charset="0"/>
                <a:cs typeface="Arial"/>
              </a:endParaRPr>
            </a:p>
          </p:txBody>
        </p:sp>
        <p:sp>
          <p:nvSpPr>
            <p:cNvPr id="512" name="テキスト ボックス 511"/>
            <p:cNvSpPr txBox="1"/>
            <p:nvPr/>
          </p:nvSpPr>
          <p:spPr>
            <a:xfrm>
              <a:off x="1676774" y="9582434"/>
              <a:ext cx="3964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dirty="0" smtClean="0">
                  <a:latin typeface="Arial"/>
                  <a:ea typeface="Arial" charset="0"/>
                  <a:cs typeface="Arial"/>
                </a:rPr>
                <a:t>63.1</a:t>
              </a:r>
              <a:endParaRPr lang="ja-JP" altLang="en-US" sz="800" dirty="0">
                <a:latin typeface="Arial"/>
                <a:ea typeface="Arial" charset="0"/>
                <a:cs typeface="Arial"/>
              </a:endParaRPr>
            </a:p>
          </p:txBody>
        </p:sp>
        <p:sp>
          <p:nvSpPr>
            <p:cNvPr id="513" name="テキスト ボックス 512"/>
            <p:cNvSpPr txBox="1"/>
            <p:nvPr/>
          </p:nvSpPr>
          <p:spPr>
            <a:xfrm>
              <a:off x="1678311" y="8497472"/>
              <a:ext cx="3964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dirty="0" smtClean="0">
                  <a:latin typeface="Arial"/>
                  <a:ea typeface="Arial" charset="0"/>
                  <a:cs typeface="Arial"/>
                </a:rPr>
                <a:t>35.3</a:t>
              </a:r>
              <a:endParaRPr lang="ja-JP" altLang="en-US" sz="800" dirty="0">
                <a:latin typeface="Arial"/>
                <a:ea typeface="Arial" charset="0"/>
                <a:cs typeface="Arial"/>
              </a:endParaRPr>
            </a:p>
          </p:txBody>
        </p:sp>
      </p:grpSp>
      <p:grpSp>
        <p:nvGrpSpPr>
          <p:cNvPr id="542" name="図形グループ 541"/>
          <p:cNvGrpSpPr/>
          <p:nvPr/>
        </p:nvGrpSpPr>
        <p:grpSpPr>
          <a:xfrm>
            <a:off x="1751138" y="5419493"/>
            <a:ext cx="1658483" cy="1529310"/>
            <a:chOff x="2973317" y="8478790"/>
            <a:chExt cx="1658483" cy="1529310"/>
          </a:xfrm>
        </p:grpSpPr>
        <p:grpSp>
          <p:nvGrpSpPr>
            <p:cNvPr id="543" name="図形グループ 542"/>
            <p:cNvGrpSpPr/>
            <p:nvPr/>
          </p:nvGrpSpPr>
          <p:grpSpPr>
            <a:xfrm>
              <a:off x="2973317" y="8493177"/>
              <a:ext cx="1658483" cy="1514923"/>
              <a:chOff x="2515250" y="8240158"/>
              <a:chExt cx="1658483" cy="1514923"/>
            </a:xfrm>
          </p:grpSpPr>
          <p:pic>
            <p:nvPicPr>
              <p:cNvPr id="548" name="図 547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06606" y="8240158"/>
                <a:ext cx="1296000" cy="1296000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</p:pic>
          <p:grpSp>
            <p:nvGrpSpPr>
              <p:cNvPr id="549" name="図形グループ 548"/>
              <p:cNvGrpSpPr/>
              <p:nvPr/>
            </p:nvGrpSpPr>
            <p:grpSpPr>
              <a:xfrm>
                <a:off x="2515250" y="8240613"/>
                <a:ext cx="1658483" cy="1514468"/>
                <a:chOff x="3318922" y="2166655"/>
                <a:chExt cx="1658483" cy="1514468"/>
              </a:xfrm>
            </p:grpSpPr>
            <p:grpSp>
              <p:nvGrpSpPr>
                <p:cNvPr id="550" name="図形グループ 549"/>
                <p:cNvGrpSpPr/>
                <p:nvPr/>
              </p:nvGrpSpPr>
              <p:grpSpPr>
                <a:xfrm>
                  <a:off x="3571823" y="2166655"/>
                  <a:ext cx="1335403" cy="1341494"/>
                  <a:chOff x="5413962" y="2886858"/>
                  <a:chExt cx="1335403" cy="1341494"/>
                </a:xfrm>
              </p:grpSpPr>
              <p:grpSp>
                <p:nvGrpSpPr>
                  <p:cNvPr id="561" name="図形グループ 560"/>
                  <p:cNvGrpSpPr/>
                  <p:nvPr/>
                </p:nvGrpSpPr>
                <p:grpSpPr>
                  <a:xfrm>
                    <a:off x="5413962" y="3005995"/>
                    <a:ext cx="1218187" cy="1222357"/>
                    <a:chOff x="1827056" y="393130"/>
                    <a:chExt cx="1222362" cy="1226547"/>
                  </a:xfrm>
                </p:grpSpPr>
                <p:grpSp>
                  <p:nvGrpSpPr>
                    <p:cNvPr id="564" name="図形グループ 563"/>
                    <p:cNvGrpSpPr/>
                    <p:nvPr/>
                  </p:nvGrpSpPr>
                  <p:grpSpPr>
                    <a:xfrm>
                      <a:off x="1827056" y="393130"/>
                      <a:ext cx="36000" cy="1059813"/>
                      <a:chOff x="1632704" y="353815"/>
                      <a:chExt cx="36000" cy="1059813"/>
                    </a:xfrm>
                  </p:grpSpPr>
                  <p:cxnSp>
                    <p:nvCxnSpPr>
                      <p:cNvPr id="775" name="直線コネクタ 774"/>
                      <p:cNvCxnSpPr/>
                      <p:nvPr/>
                    </p:nvCxnSpPr>
                    <p:spPr bwMode="auto">
                      <a:xfrm>
                        <a:off x="1632704" y="353815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76" name="直線コネクタ 775"/>
                      <p:cNvCxnSpPr/>
                      <p:nvPr/>
                    </p:nvCxnSpPr>
                    <p:spPr bwMode="auto">
                      <a:xfrm>
                        <a:off x="1632704" y="646893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77" name="直線コネクタ 776"/>
                      <p:cNvCxnSpPr/>
                      <p:nvPr/>
                    </p:nvCxnSpPr>
                    <p:spPr bwMode="auto">
                      <a:xfrm>
                        <a:off x="1632704" y="963393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78" name="直線コネクタ 777"/>
                      <p:cNvCxnSpPr/>
                      <p:nvPr/>
                    </p:nvCxnSpPr>
                    <p:spPr bwMode="auto">
                      <a:xfrm>
                        <a:off x="1632704" y="1281329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79" name="直線コネクタ 778"/>
                      <p:cNvCxnSpPr/>
                      <p:nvPr/>
                    </p:nvCxnSpPr>
                    <p:spPr bwMode="auto">
                      <a:xfrm>
                        <a:off x="1632704" y="1413628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565" name="図形グループ 564"/>
                    <p:cNvGrpSpPr/>
                    <p:nvPr/>
                  </p:nvGrpSpPr>
                  <p:grpSpPr>
                    <a:xfrm>
                      <a:off x="1999562" y="1583677"/>
                      <a:ext cx="1049856" cy="36000"/>
                      <a:chOff x="1999562" y="1583677"/>
                      <a:chExt cx="1049856" cy="36000"/>
                    </a:xfrm>
                  </p:grpSpPr>
                  <p:cxnSp>
                    <p:nvCxnSpPr>
                      <p:cNvPr id="566" name="直線コネクタ 565"/>
                      <p:cNvCxnSpPr/>
                      <p:nvPr/>
                    </p:nvCxnSpPr>
                    <p:spPr bwMode="auto">
                      <a:xfrm>
                        <a:off x="2139228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67" name="直線コネクタ 566"/>
                      <p:cNvCxnSpPr/>
                      <p:nvPr/>
                    </p:nvCxnSpPr>
                    <p:spPr bwMode="auto">
                      <a:xfrm>
                        <a:off x="3049418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68" name="直線コネクタ 567"/>
                      <p:cNvCxnSpPr/>
                      <p:nvPr/>
                    </p:nvCxnSpPr>
                    <p:spPr bwMode="auto">
                      <a:xfrm>
                        <a:off x="2453996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69" name="直線コネクタ 568"/>
                      <p:cNvCxnSpPr/>
                      <p:nvPr/>
                    </p:nvCxnSpPr>
                    <p:spPr bwMode="auto">
                      <a:xfrm>
                        <a:off x="2760952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70" name="直線コネクタ 569"/>
                      <p:cNvCxnSpPr/>
                      <p:nvPr/>
                    </p:nvCxnSpPr>
                    <p:spPr bwMode="auto">
                      <a:xfrm>
                        <a:off x="1999562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cxnSp>
                <p:nvCxnSpPr>
                  <p:cNvPr id="562" name="直線コネクタ 561"/>
                  <p:cNvCxnSpPr/>
                  <p:nvPr/>
                </p:nvCxnSpPr>
                <p:spPr>
                  <a:xfrm>
                    <a:off x="5449765" y="3767428"/>
                    <a:ext cx="1299600" cy="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3" name="直線コネクタ 562"/>
                  <p:cNvCxnSpPr/>
                  <p:nvPr/>
                </p:nvCxnSpPr>
                <p:spPr>
                  <a:xfrm>
                    <a:off x="6089835" y="2886858"/>
                    <a:ext cx="0" cy="130680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1" name="テキスト ボックス 550"/>
                <p:cNvSpPr txBox="1"/>
                <p:nvPr/>
              </p:nvSpPr>
              <p:spPr>
                <a:xfrm>
                  <a:off x="3318922" y="217510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52" name="テキスト ボックス 551"/>
                <p:cNvSpPr txBox="1"/>
                <p:nvPr/>
              </p:nvSpPr>
              <p:spPr>
                <a:xfrm>
                  <a:off x="3318922" y="24729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53" name="テキスト ボックス 552"/>
                <p:cNvSpPr txBox="1"/>
                <p:nvPr/>
              </p:nvSpPr>
              <p:spPr>
                <a:xfrm>
                  <a:off x="3318922" y="277081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54" name="テキスト ボックス 553"/>
                <p:cNvSpPr txBox="1"/>
                <p:nvPr/>
              </p:nvSpPr>
              <p:spPr>
                <a:xfrm>
                  <a:off x="3318922" y="3068670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55" name="テキスト ボックス 554"/>
                <p:cNvSpPr txBox="1"/>
                <p:nvPr/>
              </p:nvSpPr>
              <p:spPr>
                <a:xfrm>
                  <a:off x="3377002" y="3240065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56" name="テキスト ボックス 555"/>
                <p:cNvSpPr txBox="1"/>
                <p:nvPr/>
              </p:nvSpPr>
              <p:spPr>
                <a:xfrm>
                  <a:off x="4638851" y="346567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57" name="テキスト ボックス 556"/>
                <p:cNvSpPr txBox="1"/>
                <p:nvPr/>
              </p:nvSpPr>
              <p:spPr>
                <a:xfrm>
                  <a:off x="4354647" y="346567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58" name="テキスト ボックス 557"/>
                <p:cNvSpPr txBox="1"/>
                <p:nvPr/>
              </p:nvSpPr>
              <p:spPr>
                <a:xfrm>
                  <a:off x="4050145" y="346567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59" name="テキスト ボックス 558"/>
                <p:cNvSpPr txBox="1"/>
                <p:nvPr/>
              </p:nvSpPr>
              <p:spPr>
                <a:xfrm>
                  <a:off x="3739068" y="346567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560" name="テキスト ボックス 559"/>
                <p:cNvSpPr txBox="1"/>
                <p:nvPr/>
              </p:nvSpPr>
              <p:spPr>
                <a:xfrm>
                  <a:off x="3623805" y="3465679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</p:grpSp>
        </p:grpSp>
        <p:sp>
          <p:nvSpPr>
            <p:cNvPr id="544" name="テキスト ボックス 543"/>
            <p:cNvSpPr txBox="1"/>
            <p:nvPr/>
          </p:nvSpPr>
          <p:spPr>
            <a:xfrm>
              <a:off x="4104432" y="8487480"/>
              <a:ext cx="4549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dirty="0" smtClean="0">
                  <a:latin typeface="Arial"/>
                  <a:ea typeface="Arial" charset="0"/>
                  <a:cs typeface="Arial"/>
                </a:rPr>
                <a:t>0.788</a:t>
              </a:r>
              <a:endParaRPr lang="ja-JP" altLang="en-US" sz="800" dirty="0">
                <a:latin typeface="Arial"/>
                <a:ea typeface="Arial" charset="0"/>
                <a:cs typeface="Arial"/>
              </a:endParaRPr>
            </a:p>
          </p:txBody>
        </p:sp>
        <p:sp>
          <p:nvSpPr>
            <p:cNvPr id="545" name="テキスト ボックス 544"/>
            <p:cNvSpPr txBox="1"/>
            <p:nvPr/>
          </p:nvSpPr>
          <p:spPr>
            <a:xfrm>
              <a:off x="4163058" y="9563872"/>
              <a:ext cx="3964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dirty="0" smtClean="0">
                  <a:latin typeface="Arial"/>
                  <a:ea typeface="Arial" charset="0"/>
                  <a:cs typeface="Arial"/>
                </a:rPr>
                <a:t>7.43</a:t>
              </a:r>
              <a:endParaRPr lang="ja-JP" altLang="en-US" sz="800" dirty="0">
                <a:latin typeface="Arial"/>
                <a:ea typeface="Arial" charset="0"/>
                <a:cs typeface="Arial"/>
              </a:endParaRPr>
            </a:p>
          </p:txBody>
        </p:sp>
        <p:sp>
          <p:nvSpPr>
            <p:cNvPr id="546" name="テキスト ボックス 545"/>
            <p:cNvSpPr txBox="1"/>
            <p:nvPr/>
          </p:nvSpPr>
          <p:spPr>
            <a:xfrm>
              <a:off x="3256527" y="9563752"/>
              <a:ext cx="3964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dirty="0" smtClean="0">
                  <a:latin typeface="Arial"/>
                  <a:ea typeface="Arial" charset="0"/>
                  <a:cs typeface="Arial"/>
                </a:rPr>
                <a:t>54.0</a:t>
              </a:r>
              <a:endParaRPr lang="ja-JP" altLang="en-US" sz="800" dirty="0">
                <a:latin typeface="Arial"/>
                <a:ea typeface="Arial" charset="0"/>
                <a:cs typeface="Arial"/>
              </a:endParaRPr>
            </a:p>
          </p:txBody>
        </p:sp>
        <p:sp>
          <p:nvSpPr>
            <p:cNvPr id="547" name="テキスト ボックス 546"/>
            <p:cNvSpPr txBox="1"/>
            <p:nvPr/>
          </p:nvSpPr>
          <p:spPr>
            <a:xfrm>
              <a:off x="3258064" y="8478790"/>
              <a:ext cx="39640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dirty="0" smtClean="0">
                  <a:latin typeface="Arial"/>
                  <a:ea typeface="Arial" charset="0"/>
                  <a:cs typeface="Arial"/>
                </a:rPr>
                <a:t>37.8</a:t>
              </a:r>
              <a:endParaRPr lang="ja-JP" altLang="en-US" sz="800" dirty="0">
                <a:latin typeface="Arial"/>
                <a:ea typeface="Arial" charset="0"/>
                <a:cs typeface="Arial"/>
              </a:endParaRPr>
            </a:p>
          </p:txBody>
        </p:sp>
      </p:grpSp>
      <p:sp>
        <p:nvSpPr>
          <p:cNvPr id="783" name="テキスト ボックス 782"/>
          <p:cNvSpPr txBox="1"/>
          <p:nvPr/>
        </p:nvSpPr>
        <p:spPr>
          <a:xfrm>
            <a:off x="394348" y="5212697"/>
            <a:ext cx="22461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>
                <a:latin typeface="Arial"/>
                <a:ea typeface="Helvetica" charset="0"/>
                <a:cs typeface="Arial"/>
              </a:rPr>
              <a:t>B cells (CD4-CD19</a:t>
            </a:r>
            <a:r>
              <a:rPr lang="en-US" altLang="ja-JP" sz="800" dirty="0">
                <a:latin typeface="Arial"/>
                <a:ea typeface="Helvetica" charset="0"/>
                <a:cs typeface="Arial"/>
              </a:rPr>
              <a:t>+) in STLV-1 infected </a:t>
            </a:r>
            <a:r>
              <a:rPr lang="en-US" altLang="ja-JP" sz="800" dirty="0" smtClean="0">
                <a:latin typeface="Arial"/>
                <a:ea typeface="Helvetica" charset="0"/>
                <a:cs typeface="Arial"/>
              </a:rPr>
              <a:t>JM4</a:t>
            </a:r>
            <a:endParaRPr lang="en-US" altLang="ja-JP" sz="800" dirty="0">
              <a:latin typeface="Arial"/>
              <a:ea typeface="Helvetica" charset="0"/>
              <a:cs typeface="Arial"/>
            </a:endParaRPr>
          </a:p>
        </p:txBody>
      </p:sp>
      <p:cxnSp>
        <p:nvCxnSpPr>
          <p:cNvPr id="784" name="直線矢印コネクタ 783"/>
          <p:cNvCxnSpPr/>
          <p:nvPr/>
        </p:nvCxnSpPr>
        <p:spPr>
          <a:xfrm flipV="1">
            <a:off x="246317" y="6019891"/>
            <a:ext cx="0" cy="3040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5" name="テキスト ボックス 784"/>
          <p:cNvSpPr txBox="1"/>
          <p:nvPr/>
        </p:nvSpPr>
        <p:spPr>
          <a:xfrm>
            <a:off x="92429" y="6339618"/>
            <a:ext cx="307777" cy="35522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kumimoji="1" lang="en-US" altLang="ja-JP" sz="800" dirty="0" smtClean="0">
                <a:latin typeface="Arial"/>
                <a:ea typeface="Helvetica" charset="0"/>
                <a:cs typeface="Arial"/>
              </a:rPr>
              <a:t>CD19</a:t>
            </a:r>
            <a:endParaRPr kumimoji="1" lang="ja-JP" altLang="en-US" sz="800" dirty="0">
              <a:latin typeface="Arial"/>
              <a:ea typeface="Helvetica" charset="0"/>
              <a:cs typeface="Arial"/>
            </a:endParaRPr>
          </a:p>
        </p:txBody>
      </p:sp>
      <p:cxnSp>
        <p:nvCxnSpPr>
          <p:cNvPr id="786" name="直線矢印コネクタ 785"/>
          <p:cNvCxnSpPr/>
          <p:nvPr/>
        </p:nvCxnSpPr>
        <p:spPr>
          <a:xfrm flipV="1">
            <a:off x="2752964" y="8572175"/>
            <a:ext cx="302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7" name="テキスト ボックス 786"/>
          <p:cNvSpPr txBox="1"/>
          <p:nvPr/>
        </p:nvSpPr>
        <p:spPr>
          <a:xfrm>
            <a:off x="2455816" y="8464453"/>
            <a:ext cx="344315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ja-JP" sz="800" dirty="0">
                <a:latin typeface="Arial"/>
                <a:ea typeface="Helvetica" charset="0"/>
                <a:cs typeface="Arial"/>
              </a:rPr>
              <a:t>T</a:t>
            </a:r>
            <a:r>
              <a:rPr kumimoji="1" lang="en-US" altLang="ja-JP" sz="800" dirty="0" smtClean="0">
                <a:latin typeface="Arial"/>
                <a:ea typeface="Helvetica" charset="0"/>
                <a:cs typeface="Arial"/>
              </a:rPr>
              <a:t>ax</a:t>
            </a:r>
            <a:endParaRPr kumimoji="1" lang="ja-JP" altLang="en-US" sz="800" dirty="0">
              <a:latin typeface="Arial"/>
              <a:ea typeface="Helvetica" charset="0"/>
              <a:cs typeface="Arial"/>
            </a:endParaRPr>
          </a:p>
        </p:txBody>
      </p:sp>
      <p:sp>
        <p:nvSpPr>
          <p:cNvPr id="788" name="テキスト ボックス 787"/>
          <p:cNvSpPr txBox="1"/>
          <p:nvPr/>
        </p:nvSpPr>
        <p:spPr>
          <a:xfrm>
            <a:off x="926724" y="8464453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>
                <a:latin typeface="Arial"/>
                <a:ea typeface="Helvetica" charset="0"/>
                <a:cs typeface="Arial"/>
              </a:rPr>
              <a:t>Isotype</a:t>
            </a:r>
            <a:endParaRPr kumimoji="1" lang="ja-JP" altLang="en-US" sz="800" dirty="0">
              <a:latin typeface="Arial"/>
              <a:ea typeface="Helvetica" charset="0"/>
              <a:cs typeface="Arial"/>
            </a:endParaRPr>
          </a:p>
        </p:txBody>
      </p:sp>
      <p:sp>
        <p:nvSpPr>
          <p:cNvPr id="789" name="テキスト ボックス 788"/>
          <p:cNvSpPr txBox="1"/>
          <p:nvPr/>
        </p:nvSpPr>
        <p:spPr>
          <a:xfrm>
            <a:off x="392358" y="6879355"/>
            <a:ext cx="22461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 smtClean="0">
                <a:latin typeface="Arial"/>
                <a:ea typeface="Helvetica" charset="0"/>
                <a:cs typeface="Arial"/>
              </a:rPr>
              <a:t>B cells (CD4-CD19+) in STLV-1 infected JM5</a:t>
            </a:r>
            <a:endParaRPr kumimoji="1" lang="ja-JP" altLang="en-US" sz="800" dirty="0">
              <a:latin typeface="Arial"/>
              <a:ea typeface="Helvetica" charset="0"/>
              <a:cs typeface="Arial"/>
            </a:endParaRPr>
          </a:p>
        </p:txBody>
      </p:sp>
      <p:cxnSp>
        <p:nvCxnSpPr>
          <p:cNvPr id="790" name="直線矢印コネクタ 789"/>
          <p:cNvCxnSpPr/>
          <p:nvPr/>
        </p:nvCxnSpPr>
        <p:spPr>
          <a:xfrm flipV="1">
            <a:off x="244327" y="7694169"/>
            <a:ext cx="0" cy="3040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1" name="テキスト ボックス 790"/>
          <p:cNvSpPr txBox="1"/>
          <p:nvPr/>
        </p:nvSpPr>
        <p:spPr>
          <a:xfrm>
            <a:off x="90439" y="8013896"/>
            <a:ext cx="307777" cy="35522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kumimoji="1" lang="en-US" altLang="ja-JP" sz="800" dirty="0" smtClean="0">
                <a:latin typeface="Arial"/>
                <a:ea typeface="Helvetica" charset="0"/>
                <a:cs typeface="Arial"/>
              </a:rPr>
              <a:t>CD19</a:t>
            </a:r>
            <a:endParaRPr kumimoji="1" lang="ja-JP" altLang="en-US" sz="800" dirty="0">
              <a:latin typeface="Arial"/>
              <a:ea typeface="Helvetica" charset="0"/>
              <a:cs typeface="Arial"/>
            </a:endParaRPr>
          </a:p>
        </p:txBody>
      </p:sp>
      <p:grpSp>
        <p:nvGrpSpPr>
          <p:cNvPr id="792" name="図形グループ 791"/>
          <p:cNvGrpSpPr/>
          <p:nvPr/>
        </p:nvGrpSpPr>
        <p:grpSpPr>
          <a:xfrm>
            <a:off x="1772669" y="7068418"/>
            <a:ext cx="1642718" cy="1493448"/>
            <a:chOff x="1664378" y="7256717"/>
            <a:chExt cx="1642718" cy="1493448"/>
          </a:xfrm>
        </p:grpSpPr>
        <p:pic>
          <p:nvPicPr>
            <p:cNvPr id="793" name="図 79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52683" y="7260548"/>
              <a:ext cx="1300163" cy="1300163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grpSp>
          <p:nvGrpSpPr>
            <p:cNvPr id="794" name="図形グループ 793"/>
            <p:cNvGrpSpPr/>
            <p:nvPr/>
          </p:nvGrpSpPr>
          <p:grpSpPr>
            <a:xfrm>
              <a:off x="1664378" y="7256717"/>
              <a:ext cx="1642718" cy="1493448"/>
              <a:chOff x="1393438" y="8480562"/>
              <a:chExt cx="1642718" cy="1493448"/>
            </a:xfrm>
          </p:grpSpPr>
          <p:grpSp>
            <p:nvGrpSpPr>
              <p:cNvPr id="795" name="図形グループ 794"/>
              <p:cNvGrpSpPr/>
              <p:nvPr/>
            </p:nvGrpSpPr>
            <p:grpSpPr>
              <a:xfrm>
                <a:off x="1393438" y="8480562"/>
                <a:ext cx="1642718" cy="1493448"/>
                <a:chOff x="3324177" y="2166655"/>
                <a:chExt cx="1642718" cy="1493448"/>
              </a:xfrm>
            </p:grpSpPr>
            <p:grpSp>
              <p:nvGrpSpPr>
                <p:cNvPr id="800" name="図形グループ 799"/>
                <p:cNvGrpSpPr/>
                <p:nvPr/>
              </p:nvGrpSpPr>
              <p:grpSpPr>
                <a:xfrm>
                  <a:off x="3571823" y="2166655"/>
                  <a:ext cx="1342603" cy="1341494"/>
                  <a:chOff x="5413962" y="2886858"/>
                  <a:chExt cx="1342603" cy="1341494"/>
                </a:xfrm>
              </p:grpSpPr>
              <p:grpSp>
                <p:nvGrpSpPr>
                  <p:cNvPr id="811" name="図形グループ 810"/>
                  <p:cNvGrpSpPr/>
                  <p:nvPr/>
                </p:nvGrpSpPr>
                <p:grpSpPr>
                  <a:xfrm>
                    <a:off x="5413962" y="3015604"/>
                    <a:ext cx="1207677" cy="1212748"/>
                    <a:chOff x="1827056" y="402772"/>
                    <a:chExt cx="1211816" cy="1216905"/>
                  </a:xfrm>
                </p:grpSpPr>
                <p:grpSp>
                  <p:nvGrpSpPr>
                    <p:cNvPr id="814" name="図形グループ 813"/>
                    <p:cNvGrpSpPr/>
                    <p:nvPr/>
                  </p:nvGrpSpPr>
                  <p:grpSpPr>
                    <a:xfrm>
                      <a:off x="1827056" y="402772"/>
                      <a:ext cx="36000" cy="1040529"/>
                      <a:chOff x="1632704" y="363457"/>
                      <a:chExt cx="36000" cy="1040529"/>
                    </a:xfrm>
                  </p:grpSpPr>
                  <p:cxnSp>
                    <p:nvCxnSpPr>
                      <p:cNvPr id="821" name="直線コネクタ 820"/>
                      <p:cNvCxnSpPr/>
                      <p:nvPr/>
                    </p:nvCxnSpPr>
                    <p:spPr bwMode="auto">
                      <a:xfrm>
                        <a:off x="1632704" y="363457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22" name="直線コネクタ 821"/>
                      <p:cNvCxnSpPr/>
                      <p:nvPr/>
                    </p:nvCxnSpPr>
                    <p:spPr bwMode="auto">
                      <a:xfrm>
                        <a:off x="1632704" y="651262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23" name="直線コネクタ 822"/>
                      <p:cNvCxnSpPr/>
                      <p:nvPr/>
                    </p:nvCxnSpPr>
                    <p:spPr bwMode="auto">
                      <a:xfrm>
                        <a:off x="1632704" y="953486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24" name="直線コネクタ 823"/>
                      <p:cNvCxnSpPr/>
                      <p:nvPr/>
                    </p:nvCxnSpPr>
                    <p:spPr bwMode="auto">
                      <a:xfrm>
                        <a:off x="1632704" y="1269879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25" name="直線コネクタ 824"/>
                      <p:cNvCxnSpPr/>
                      <p:nvPr/>
                    </p:nvCxnSpPr>
                    <p:spPr bwMode="auto">
                      <a:xfrm>
                        <a:off x="1632704" y="1403986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815" name="図形グループ 814"/>
                    <p:cNvGrpSpPr/>
                    <p:nvPr/>
                  </p:nvGrpSpPr>
                  <p:grpSpPr>
                    <a:xfrm>
                      <a:off x="2003557" y="1583677"/>
                      <a:ext cx="1035315" cy="36000"/>
                      <a:chOff x="2003557" y="1583677"/>
                      <a:chExt cx="1035315" cy="36000"/>
                    </a:xfrm>
                  </p:grpSpPr>
                  <p:cxnSp>
                    <p:nvCxnSpPr>
                      <p:cNvPr id="816" name="直線コネクタ 815"/>
                      <p:cNvCxnSpPr/>
                      <p:nvPr/>
                    </p:nvCxnSpPr>
                    <p:spPr bwMode="auto">
                      <a:xfrm>
                        <a:off x="2138589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17" name="直線コネクタ 816"/>
                      <p:cNvCxnSpPr/>
                      <p:nvPr/>
                    </p:nvCxnSpPr>
                    <p:spPr bwMode="auto">
                      <a:xfrm>
                        <a:off x="3038872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18" name="直線コネクタ 817"/>
                      <p:cNvCxnSpPr/>
                      <p:nvPr/>
                    </p:nvCxnSpPr>
                    <p:spPr bwMode="auto">
                      <a:xfrm>
                        <a:off x="2453357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19" name="直線コネクタ 818"/>
                      <p:cNvCxnSpPr/>
                      <p:nvPr/>
                    </p:nvCxnSpPr>
                    <p:spPr bwMode="auto">
                      <a:xfrm>
                        <a:off x="2755679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820" name="直線コネクタ 819"/>
                      <p:cNvCxnSpPr/>
                      <p:nvPr/>
                    </p:nvCxnSpPr>
                    <p:spPr bwMode="auto">
                      <a:xfrm>
                        <a:off x="2003557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cxnSp>
                <p:nvCxnSpPr>
                  <p:cNvPr id="812" name="直線コネクタ 811"/>
                  <p:cNvCxnSpPr/>
                  <p:nvPr/>
                </p:nvCxnSpPr>
                <p:spPr>
                  <a:xfrm>
                    <a:off x="5449765" y="3930334"/>
                    <a:ext cx="1306800" cy="389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3" name="直線コネクタ 812"/>
                  <p:cNvCxnSpPr/>
                  <p:nvPr/>
                </p:nvCxnSpPr>
                <p:spPr>
                  <a:xfrm>
                    <a:off x="5714376" y="2886858"/>
                    <a:ext cx="0" cy="130680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01" name="テキスト ボックス 800"/>
                <p:cNvSpPr txBox="1"/>
                <p:nvPr/>
              </p:nvSpPr>
              <p:spPr>
                <a:xfrm>
                  <a:off x="3324177" y="217510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02" name="テキスト ボックス 801"/>
                <p:cNvSpPr txBox="1"/>
                <p:nvPr/>
              </p:nvSpPr>
              <p:spPr>
                <a:xfrm>
                  <a:off x="3324177" y="24729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03" name="テキスト ボックス 802"/>
                <p:cNvSpPr txBox="1"/>
                <p:nvPr/>
              </p:nvSpPr>
              <p:spPr>
                <a:xfrm>
                  <a:off x="3324177" y="277081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04" name="テキスト ボックス 803"/>
                <p:cNvSpPr txBox="1"/>
                <p:nvPr/>
              </p:nvSpPr>
              <p:spPr>
                <a:xfrm>
                  <a:off x="3324177" y="3068670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05" name="テキスト ボックス 804"/>
                <p:cNvSpPr txBox="1"/>
                <p:nvPr/>
              </p:nvSpPr>
              <p:spPr>
                <a:xfrm>
                  <a:off x="3381171" y="3240065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06" name="テキスト ボックス 805"/>
                <p:cNvSpPr txBox="1"/>
                <p:nvPr/>
              </p:nvSpPr>
              <p:spPr>
                <a:xfrm>
                  <a:off x="4628341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07" name="テキスト ボックス 806"/>
                <p:cNvSpPr txBox="1"/>
                <p:nvPr/>
              </p:nvSpPr>
              <p:spPr>
                <a:xfrm>
                  <a:off x="4328414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08" name="テキスト ボックス 807"/>
                <p:cNvSpPr txBox="1"/>
                <p:nvPr/>
              </p:nvSpPr>
              <p:spPr>
                <a:xfrm>
                  <a:off x="4028486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09" name="テキスト ボックス 808"/>
                <p:cNvSpPr txBox="1"/>
                <p:nvPr/>
              </p:nvSpPr>
              <p:spPr>
                <a:xfrm>
                  <a:off x="3728558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10" name="テキスト ボックス 809"/>
                <p:cNvSpPr txBox="1"/>
                <p:nvPr/>
              </p:nvSpPr>
              <p:spPr>
                <a:xfrm>
                  <a:off x="3623805" y="3444659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</p:grpSp>
          <p:sp>
            <p:nvSpPr>
              <p:cNvPr id="796" name="テキスト ボックス 795"/>
              <p:cNvSpPr txBox="1"/>
              <p:nvPr/>
            </p:nvSpPr>
            <p:spPr>
              <a:xfrm>
                <a:off x="2532387" y="8506162"/>
                <a:ext cx="44727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0.017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797" name="テキスト ボックス 796"/>
              <p:cNvSpPr txBox="1"/>
              <p:nvPr/>
            </p:nvSpPr>
            <p:spPr>
              <a:xfrm>
                <a:off x="2532387" y="9582554"/>
                <a:ext cx="44732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0.329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798" name="テキスト ボックス 797"/>
              <p:cNvSpPr txBox="1"/>
              <p:nvPr/>
            </p:nvSpPr>
            <p:spPr>
              <a:xfrm>
                <a:off x="1625972" y="9582434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79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799" name="テキスト ボックス 798"/>
              <p:cNvSpPr txBox="1"/>
              <p:nvPr/>
            </p:nvSpPr>
            <p:spPr>
              <a:xfrm>
                <a:off x="1627509" y="8497472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20.6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</p:grpSp>
      </p:grpSp>
      <p:grpSp>
        <p:nvGrpSpPr>
          <p:cNvPr id="826" name="図形グループ 825"/>
          <p:cNvGrpSpPr/>
          <p:nvPr/>
        </p:nvGrpSpPr>
        <p:grpSpPr>
          <a:xfrm>
            <a:off x="179840" y="7071525"/>
            <a:ext cx="1642718" cy="1489094"/>
            <a:chOff x="-145220" y="6457173"/>
            <a:chExt cx="1642718" cy="1489094"/>
          </a:xfrm>
        </p:grpSpPr>
        <p:pic>
          <p:nvPicPr>
            <p:cNvPr id="827" name="図 826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175" y="6459933"/>
              <a:ext cx="1300163" cy="1300163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grpSp>
          <p:nvGrpSpPr>
            <p:cNvPr id="828" name="図形グループ 827"/>
            <p:cNvGrpSpPr/>
            <p:nvPr/>
          </p:nvGrpSpPr>
          <p:grpSpPr>
            <a:xfrm>
              <a:off x="-145220" y="6457173"/>
              <a:ext cx="1642718" cy="1489094"/>
              <a:chOff x="1393438" y="8484916"/>
              <a:chExt cx="1642718" cy="1489094"/>
            </a:xfrm>
          </p:grpSpPr>
          <p:grpSp>
            <p:nvGrpSpPr>
              <p:cNvPr id="829" name="図形グループ 828"/>
              <p:cNvGrpSpPr/>
              <p:nvPr/>
            </p:nvGrpSpPr>
            <p:grpSpPr>
              <a:xfrm>
                <a:off x="1393438" y="8484916"/>
                <a:ext cx="1642718" cy="1489094"/>
                <a:chOff x="3324177" y="2171009"/>
                <a:chExt cx="1642718" cy="1489094"/>
              </a:xfrm>
            </p:grpSpPr>
            <p:grpSp>
              <p:nvGrpSpPr>
                <p:cNvPr id="834" name="図形グループ 833"/>
                <p:cNvGrpSpPr/>
                <p:nvPr/>
              </p:nvGrpSpPr>
              <p:grpSpPr>
                <a:xfrm>
                  <a:off x="3571823" y="2171009"/>
                  <a:ext cx="1338249" cy="1337140"/>
                  <a:chOff x="5413962" y="2891212"/>
                  <a:chExt cx="1338249" cy="1337140"/>
                </a:xfrm>
              </p:grpSpPr>
              <p:grpSp>
                <p:nvGrpSpPr>
                  <p:cNvPr id="1117" name="図形グループ 1116"/>
                  <p:cNvGrpSpPr/>
                  <p:nvPr/>
                </p:nvGrpSpPr>
                <p:grpSpPr>
                  <a:xfrm>
                    <a:off x="5413962" y="3015604"/>
                    <a:ext cx="1207677" cy="1212748"/>
                    <a:chOff x="1827056" y="402772"/>
                    <a:chExt cx="1211816" cy="1216905"/>
                  </a:xfrm>
                </p:grpSpPr>
                <p:grpSp>
                  <p:nvGrpSpPr>
                    <p:cNvPr id="1120" name="図形グループ 1119"/>
                    <p:cNvGrpSpPr/>
                    <p:nvPr/>
                  </p:nvGrpSpPr>
                  <p:grpSpPr>
                    <a:xfrm>
                      <a:off x="1827056" y="402772"/>
                      <a:ext cx="36000" cy="1040529"/>
                      <a:chOff x="1632704" y="363457"/>
                      <a:chExt cx="36000" cy="1040529"/>
                    </a:xfrm>
                  </p:grpSpPr>
                  <p:cxnSp>
                    <p:nvCxnSpPr>
                      <p:cNvPr id="1127" name="直線コネクタ 1126"/>
                      <p:cNvCxnSpPr/>
                      <p:nvPr/>
                    </p:nvCxnSpPr>
                    <p:spPr bwMode="auto">
                      <a:xfrm>
                        <a:off x="1632704" y="363457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28" name="直線コネクタ 1127"/>
                      <p:cNvCxnSpPr/>
                      <p:nvPr/>
                    </p:nvCxnSpPr>
                    <p:spPr bwMode="auto">
                      <a:xfrm>
                        <a:off x="1632704" y="651262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29" name="直線コネクタ 1128"/>
                      <p:cNvCxnSpPr/>
                      <p:nvPr/>
                    </p:nvCxnSpPr>
                    <p:spPr bwMode="auto">
                      <a:xfrm>
                        <a:off x="1632704" y="953486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30" name="直線コネクタ 1129"/>
                      <p:cNvCxnSpPr/>
                      <p:nvPr/>
                    </p:nvCxnSpPr>
                    <p:spPr bwMode="auto">
                      <a:xfrm>
                        <a:off x="1632704" y="1269879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31" name="直線コネクタ 1130"/>
                      <p:cNvCxnSpPr/>
                      <p:nvPr/>
                    </p:nvCxnSpPr>
                    <p:spPr bwMode="auto">
                      <a:xfrm>
                        <a:off x="1632704" y="1403986"/>
                        <a:ext cx="36000" cy="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121" name="図形グループ 1120"/>
                    <p:cNvGrpSpPr/>
                    <p:nvPr/>
                  </p:nvGrpSpPr>
                  <p:grpSpPr>
                    <a:xfrm>
                      <a:off x="2003557" y="1583677"/>
                      <a:ext cx="1035315" cy="36000"/>
                      <a:chOff x="2003557" y="1583677"/>
                      <a:chExt cx="1035315" cy="36000"/>
                    </a:xfrm>
                  </p:grpSpPr>
                  <p:cxnSp>
                    <p:nvCxnSpPr>
                      <p:cNvPr id="1122" name="直線コネクタ 1121"/>
                      <p:cNvCxnSpPr/>
                      <p:nvPr/>
                    </p:nvCxnSpPr>
                    <p:spPr bwMode="auto">
                      <a:xfrm>
                        <a:off x="2138589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23" name="直線コネクタ 1122"/>
                      <p:cNvCxnSpPr/>
                      <p:nvPr/>
                    </p:nvCxnSpPr>
                    <p:spPr bwMode="auto">
                      <a:xfrm>
                        <a:off x="3038872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24" name="直線コネクタ 1123"/>
                      <p:cNvCxnSpPr/>
                      <p:nvPr/>
                    </p:nvCxnSpPr>
                    <p:spPr bwMode="auto">
                      <a:xfrm>
                        <a:off x="2453357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25" name="直線コネクタ 1124"/>
                      <p:cNvCxnSpPr/>
                      <p:nvPr/>
                    </p:nvCxnSpPr>
                    <p:spPr bwMode="auto">
                      <a:xfrm>
                        <a:off x="2755679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126" name="直線コネクタ 1125"/>
                      <p:cNvCxnSpPr/>
                      <p:nvPr/>
                    </p:nvCxnSpPr>
                    <p:spPr bwMode="auto">
                      <a:xfrm>
                        <a:off x="2003557" y="1583677"/>
                        <a:ext cx="0" cy="3600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63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cxnSp>
                <p:nvCxnSpPr>
                  <p:cNvPr id="1118" name="直線コネクタ 1117"/>
                  <p:cNvCxnSpPr/>
                  <p:nvPr/>
                </p:nvCxnSpPr>
                <p:spPr>
                  <a:xfrm>
                    <a:off x="5445411" y="3930334"/>
                    <a:ext cx="1306800" cy="389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9" name="直線コネクタ 1118"/>
                  <p:cNvCxnSpPr/>
                  <p:nvPr/>
                </p:nvCxnSpPr>
                <p:spPr>
                  <a:xfrm>
                    <a:off x="5714376" y="2891212"/>
                    <a:ext cx="0" cy="1306801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35" name="テキスト ボックス 834"/>
                <p:cNvSpPr txBox="1"/>
                <p:nvPr/>
              </p:nvSpPr>
              <p:spPr>
                <a:xfrm>
                  <a:off x="3324177" y="217510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36" name="テキスト ボックス 835"/>
                <p:cNvSpPr txBox="1"/>
                <p:nvPr/>
              </p:nvSpPr>
              <p:spPr>
                <a:xfrm>
                  <a:off x="3324177" y="24729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37" name="テキスト ボックス 836"/>
                <p:cNvSpPr txBox="1"/>
                <p:nvPr/>
              </p:nvSpPr>
              <p:spPr>
                <a:xfrm>
                  <a:off x="3324177" y="2770814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38" name="テキスト ボックス 837"/>
                <p:cNvSpPr txBox="1"/>
                <p:nvPr/>
              </p:nvSpPr>
              <p:spPr>
                <a:xfrm>
                  <a:off x="3324177" y="3068670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39" name="テキスト ボックス 838"/>
                <p:cNvSpPr txBox="1"/>
                <p:nvPr/>
              </p:nvSpPr>
              <p:spPr>
                <a:xfrm>
                  <a:off x="3381171" y="3240065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40" name="テキスト ボックス 839"/>
                <p:cNvSpPr txBox="1"/>
                <p:nvPr/>
              </p:nvSpPr>
              <p:spPr>
                <a:xfrm>
                  <a:off x="4628341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5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41" name="テキスト ボックス 840"/>
                <p:cNvSpPr txBox="1"/>
                <p:nvPr/>
              </p:nvSpPr>
              <p:spPr>
                <a:xfrm>
                  <a:off x="4328414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4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842" name="テキスト ボックス 841"/>
                <p:cNvSpPr txBox="1"/>
                <p:nvPr/>
              </p:nvSpPr>
              <p:spPr>
                <a:xfrm>
                  <a:off x="4028486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>
                      <a:latin typeface="Arial"/>
                      <a:ea typeface="Arial" charset="0"/>
                      <a:cs typeface="Arial"/>
                    </a:rPr>
                    <a:t>3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115" name="テキスト ボックス 1114"/>
                <p:cNvSpPr txBox="1"/>
                <p:nvPr/>
              </p:nvSpPr>
              <p:spPr>
                <a:xfrm>
                  <a:off x="3728558" y="3444659"/>
                  <a:ext cx="33855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10</a:t>
                  </a:r>
                  <a:r>
                    <a:rPr lang="en-US" altLang="ja-JP" sz="800" baseline="30000" dirty="0" smtClean="0">
                      <a:latin typeface="Arial"/>
                      <a:ea typeface="Arial" charset="0"/>
                      <a:cs typeface="Arial"/>
                    </a:rPr>
                    <a:t>2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  <p:sp>
              <p:nvSpPr>
                <p:cNvPr id="1116" name="テキスト ボックス 1115"/>
                <p:cNvSpPr txBox="1"/>
                <p:nvPr/>
              </p:nvSpPr>
              <p:spPr>
                <a:xfrm>
                  <a:off x="3623805" y="3444659"/>
                  <a:ext cx="24237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800" dirty="0" smtClean="0">
                      <a:latin typeface="Arial"/>
                      <a:ea typeface="Arial" charset="0"/>
                      <a:cs typeface="Arial"/>
                    </a:rPr>
                    <a:t>0</a:t>
                  </a:r>
                  <a:endParaRPr lang="ja-JP" altLang="en-US" sz="800" baseline="30000" dirty="0">
                    <a:latin typeface="Arial"/>
                    <a:ea typeface="Arial" charset="0"/>
                    <a:cs typeface="Arial"/>
                  </a:endParaRPr>
                </a:p>
              </p:txBody>
            </p:sp>
          </p:grpSp>
          <p:sp>
            <p:nvSpPr>
              <p:cNvPr id="830" name="テキスト ボックス 829"/>
              <p:cNvSpPr txBox="1"/>
              <p:nvPr/>
            </p:nvSpPr>
            <p:spPr>
              <a:xfrm>
                <a:off x="2532387" y="8506162"/>
                <a:ext cx="44727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0.007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831" name="テキスト ボックス 830"/>
              <p:cNvSpPr txBox="1"/>
              <p:nvPr/>
            </p:nvSpPr>
            <p:spPr>
              <a:xfrm>
                <a:off x="2532387" y="9582554"/>
                <a:ext cx="447327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0.021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832" name="テキスト ボックス 831"/>
              <p:cNvSpPr txBox="1"/>
              <p:nvPr/>
            </p:nvSpPr>
            <p:spPr>
              <a:xfrm>
                <a:off x="1617505" y="9582434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76.5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  <p:sp>
            <p:nvSpPr>
              <p:cNvPr id="833" name="テキスト ボックス 832"/>
              <p:cNvSpPr txBox="1"/>
              <p:nvPr/>
            </p:nvSpPr>
            <p:spPr>
              <a:xfrm>
                <a:off x="1619042" y="8497472"/>
                <a:ext cx="39640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 smtClean="0">
                    <a:latin typeface="Arial"/>
                    <a:ea typeface="Arial" charset="0"/>
                    <a:cs typeface="Arial"/>
                  </a:rPr>
                  <a:t>23.5</a:t>
                </a:r>
                <a:endParaRPr lang="ja-JP" altLang="en-US" sz="800" dirty="0">
                  <a:latin typeface="Arial"/>
                  <a:ea typeface="Arial" charset="0"/>
                  <a:cs typeface="Arial"/>
                </a:endParaRPr>
              </a:p>
            </p:txBody>
          </p:sp>
        </p:grpSp>
      </p:grpSp>
      <p:sp>
        <p:nvSpPr>
          <p:cNvPr id="780" name="テキスト ボックス 779"/>
          <p:cNvSpPr txBox="1"/>
          <p:nvPr/>
        </p:nvSpPr>
        <p:spPr>
          <a:xfrm>
            <a:off x="5862030" y="4976336"/>
            <a:ext cx="344315" cy="21544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ja-JP" sz="800" dirty="0">
                <a:latin typeface="Arial"/>
                <a:ea typeface="Arial" charset="0"/>
                <a:cs typeface="Arial"/>
              </a:rPr>
              <a:t>Tax</a:t>
            </a:r>
            <a:endParaRPr lang="ja-JP" altLang="en-US" sz="800" dirty="0">
              <a:latin typeface="Arial"/>
              <a:ea typeface="Arial" charset="0"/>
              <a:cs typeface="Arial"/>
            </a:endParaRPr>
          </a:p>
        </p:txBody>
      </p:sp>
      <p:sp>
        <p:nvSpPr>
          <p:cNvPr id="781" name="テキスト ボックス 780"/>
          <p:cNvSpPr txBox="1"/>
          <p:nvPr/>
        </p:nvSpPr>
        <p:spPr>
          <a:xfrm>
            <a:off x="4207687" y="4978463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dirty="0">
                <a:latin typeface="Arial"/>
                <a:ea typeface="Arial" charset="0"/>
                <a:cs typeface="Arial"/>
              </a:rPr>
              <a:t>Isotype</a:t>
            </a:r>
            <a:endParaRPr lang="ja-JP" altLang="en-US" sz="800" dirty="0">
              <a:latin typeface="Arial"/>
              <a:ea typeface="Arial" charset="0"/>
              <a:cs typeface="Arial"/>
            </a:endParaRPr>
          </a:p>
        </p:txBody>
      </p:sp>
      <p:cxnSp>
        <p:nvCxnSpPr>
          <p:cNvPr id="782" name="直線コネクタ 781"/>
          <p:cNvCxnSpPr/>
          <p:nvPr/>
        </p:nvCxnSpPr>
        <p:spPr>
          <a:xfrm>
            <a:off x="6122027" y="5084700"/>
            <a:ext cx="315832" cy="2"/>
          </a:xfrm>
          <a:prstGeom prst="line">
            <a:avLst/>
          </a:prstGeom>
          <a:ln w="9525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83827" y="8561866"/>
            <a:ext cx="629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S2 Fig. Tax expression in STLV-1 uninfected JM and B cells of STLV-1 infected JMs. 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95966046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8824</TotalTime>
  <Words>376</Words>
  <Application>Microsoft Macintosh PowerPoint</Application>
  <PresentationFormat>画面に合わせる (4:3)</PresentationFormat>
  <Paragraphs>282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ホワイト</vt:lpstr>
      <vt:lpstr>PowerPoint プレゼンテーション</vt:lpstr>
    </vt:vector>
  </TitlesOfParts>
  <Company>Kyoto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Matsuoka Masao</dc:creator>
  <cp:lastModifiedBy>松岡 雅雄</cp:lastModifiedBy>
  <cp:revision>211</cp:revision>
  <cp:lastPrinted>2016-04-19T01:03:48Z</cp:lastPrinted>
  <dcterms:created xsi:type="dcterms:W3CDTF">2015-12-28T05:53:59Z</dcterms:created>
  <dcterms:modified xsi:type="dcterms:W3CDTF">2017-10-13T02:53:41Z</dcterms:modified>
</cp:coreProperties>
</file>