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6858000" cy="9144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" initials="B" lastIdx="1" clrIdx="0"/>
  <p:cmAuthor id="1" name="Tuchscherr de Hauschopp, Lorena" initials="TdH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26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710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14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37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80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4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69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39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07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95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55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815D9-2CE1-4D4F-A1FD-A9498C838DEF}" type="datetimeFigureOut">
              <a:rPr lang="de-DE" smtClean="0"/>
              <a:t>13.04.2015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CE25D-638E-41FD-83FB-1E208FE82BB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72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600" y="3602469"/>
            <a:ext cx="2957513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863" y="1189032"/>
            <a:ext cx="2957513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52595" y="179399"/>
            <a:ext cx="56170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Supporting Information Fig.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S8: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Infection of osteoblasts with LS1 and mutants for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sae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hla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over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9 days</a:t>
            </a: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95" y="1189032"/>
            <a:ext cx="3671888" cy="207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20" y="3588041"/>
            <a:ext cx="3579019" cy="207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197428" y="1142038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605417" y="1142038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B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00515" y="343830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C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573016" y="343830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D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413968" y="1467663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413968" y="3842809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4"/>
          <a:stretch/>
        </p:blipFill>
        <p:spPr bwMode="auto">
          <a:xfrm>
            <a:off x="302800" y="6017378"/>
            <a:ext cx="2121694" cy="201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210942" y="5860151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E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75431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Jena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Tuchscherr de Hauschopp, Lorena</dc:creator>
  <cp:lastModifiedBy>Tuchscherr de Hauschopp, Lorena</cp:lastModifiedBy>
  <cp:revision>73</cp:revision>
  <cp:lastPrinted>2015-02-05T15:03:15Z</cp:lastPrinted>
  <dcterms:created xsi:type="dcterms:W3CDTF">2014-11-04T10:41:58Z</dcterms:created>
  <dcterms:modified xsi:type="dcterms:W3CDTF">2015-04-13T07:32:00Z</dcterms:modified>
</cp:coreProperties>
</file>