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42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B9C5-B4D9-4FDA-BA04-30440C7FFB49}" type="datetimeFigureOut">
              <a:rPr lang="nl-BE" smtClean="0"/>
              <a:t>20/09/2013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0A30-73D7-4FC2-AFC3-2EA223F22D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764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B9C5-B4D9-4FDA-BA04-30440C7FFB49}" type="datetimeFigureOut">
              <a:rPr lang="nl-BE" smtClean="0"/>
              <a:t>20/09/2013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0A30-73D7-4FC2-AFC3-2EA223F22D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721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B9C5-B4D9-4FDA-BA04-30440C7FFB49}" type="datetimeFigureOut">
              <a:rPr lang="nl-BE" smtClean="0"/>
              <a:t>20/09/2013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0A30-73D7-4FC2-AFC3-2EA223F22D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142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B9C5-B4D9-4FDA-BA04-30440C7FFB49}" type="datetimeFigureOut">
              <a:rPr lang="nl-BE" smtClean="0"/>
              <a:t>20/09/2013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0A30-73D7-4FC2-AFC3-2EA223F22D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024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B9C5-B4D9-4FDA-BA04-30440C7FFB49}" type="datetimeFigureOut">
              <a:rPr lang="nl-BE" smtClean="0"/>
              <a:t>20/09/2013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0A30-73D7-4FC2-AFC3-2EA223F22D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007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B9C5-B4D9-4FDA-BA04-30440C7FFB49}" type="datetimeFigureOut">
              <a:rPr lang="nl-BE" smtClean="0"/>
              <a:t>20/09/2013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0A30-73D7-4FC2-AFC3-2EA223F22D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87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B9C5-B4D9-4FDA-BA04-30440C7FFB49}" type="datetimeFigureOut">
              <a:rPr lang="nl-BE" smtClean="0"/>
              <a:t>20/09/2013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0A30-73D7-4FC2-AFC3-2EA223F22D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11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B9C5-B4D9-4FDA-BA04-30440C7FFB49}" type="datetimeFigureOut">
              <a:rPr lang="nl-BE" smtClean="0"/>
              <a:t>20/09/2013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0A30-73D7-4FC2-AFC3-2EA223F22D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864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B9C5-B4D9-4FDA-BA04-30440C7FFB49}" type="datetimeFigureOut">
              <a:rPr lang="nl-BE" smtClean="0"/>
              <a:t>20/09/2013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0A30-73D7-4FC2-AFC3-2EA223F22D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277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B9C5-B4D9-4FDA-BA04-30440C7FFB49}" type="datetimeFigureOut">
              <a:rPr lang="nl-BE" smtClean="0"/>
              <a:t>20/09/2013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0A30-73D7-4FC2-AFC3-2EA223F22D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11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B9C5-B4D9-4FDA-BA04-30440C7FFB49}" type="datetimeFigureOut">
              <a:rPr lang="nl-BE" smtClean="0"/>
              <a:t>20/09/2013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0A30-73D7-4FC2-AFC3-2EA223F22D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440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0B9C5-B4D9-4FDA-BA04-30440C7FFB49}" type="datetimeFigureOut">
              <a:rPr lang="nl-BE" smtClean="0"/>
              <a:t>20/09/2013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40A30-73D7-4FC2-AFC3-2EA223F22DD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652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07504" y="116632"/>
            <a:ext cx="2952328" cy="6624736"/>
            <a:chOff x="548680" y="755576"/>
            <a:chExt cx="2952328" cy="6624736"/>
          </a:xfrm>
        </p:grpSpPr>
        <p:pic>
          <p:nvPicPr>
            <p:cNvPr id="30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89" b="9285"/>
            <a:stretch/>
          </p:blipFill>
          <p:spPr bwMode="auto">
            <a:xfrm>
              <a:off x="850605" y="2871142"/>
              <a:ext cx="2334566" cy="21961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5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04" b="9636"/>
            <a:stretch/>
          </p:blipFill>
          <p:spPr bwMode="auto">
            <a:xfrm>
              <a:off x="850605" y="755576"/>
              <a:ext cx="2334168" cy="2187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7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04" b="9639"/>
            <a:stretch/>
          </p:blipFill>
          <p:spPr bwMode="auto">
            <a:xfrm>
              <a:off x="850605" y="4959375"/>
              <a:ext cx="2334169" cy="2187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TextBox 46"/>
            <p:cNvSpPr txBox="1"/>
            <p:nvPr/>
          </p:nvSpPr>
          <p:spPr>
            <a:xfrm rot="16200000">
              <a:off x="-115987" y="1445168"/>
              <a:ext cx="1656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200" dirty="0" smtClean="0"/>
                <a:t>Nuclei counts</a:t>
              </a:r>
              <a:endParaRPr lang="nl-BE" sz="1200" dirty="0"/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-129880" y="3533400"/>
              <a:ext cx="1656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200" dirty="0" smtClean="0"/>
                <a:t>Nuclei counts</a:t>
              </a:r>
              <a:endParaRPr lang="nl-BE" sz="1200" dirty="0"/>
            </a:p>
          </p:txBody>
        </p:sp>
        <p:sp>
          <p:nvSpPr>
            <p:cNvPr id="49" name="TextBox 48"/>
            <p:cNvSpPr txBox="1"/>
            <p:nvPr/>
          </p:nvSpPr>
          <p:spPr>
            <a:xfrm rot="16200000">
              <a:off x="-140912" y="5693640"/>
              <a:ext cx="1656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200" dirty="0" smtClean="0"/>
                <a:t>Nuclei counts</a:t>
              </a:r>
              <a:endParaRPr lang="nl-BE" sz="12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40768" y="7103313"/>
              <a:ext cx="1656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200" dirty="0" smtClean="0"/>
                <a:t>Fluorescence intensity</a:t>
              </a:r>
              <a:endParaRPr lang="nl-BE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051011" y="941403"/>
              <a:ext cx="5859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000" dirty="0" smtClean="0"/>
                <a:t>Pp1</a:t>
              </a:r>
              <a:endParaRPr lang="nl-BE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88840" y="3059832"/>
              <a:ext cx="5859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000" dirty="0" smtClean="0"/>
                <a:t>Pp1</a:t>
              </a:r>
              <a:endParaRPr lang="nl-BE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6995" y="5220072"/>
              <a:ext cx="5859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000" dirty="0" smtClean="0"/>
                <a:t>Pp1</a:t>
              </a:r>
              <a:endParaRPr lang="nl-BE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123019" y="5477906"/>
              <a:ext cx="5859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000" dirty="0" smtClean="0"/>
                <a:t>Pp2</a:t>
              </a:r>
              <a:endParaRPr lang="nl-BE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275419" y="6372200"/>
              <a:ext cx="5859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000" dirty="0" smtClean="0"/>
                <a:t>Pp3</a:t>
              </a:r>
              <a:endParaRPr lang="nl-BE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204864" y="2165539"/>
              <a:ext cx="5859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000" dirty="0" smtClean="0"/>
                <a:t>Pp2</a:t>
              </a:r>
              <a:endParaRPr lang="nl-BE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76872" y="4427984"/>
              <a:ext cx="5859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000" dirty="0" smtClean="0"/>
                <a:t>Pp2</a:t>
              </a:r>
              <a:endParaRPr lang="nl-BE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411051" y="1043608"/>
              <a:ext cx="5859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000" dirty="0" smtClean="0"/>
                <a:t>Rs1</a:t>
              </a:r>
              <a:endParaRPr lang="nl-BE" sz="1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420888" y="3461683"/>
              <a:ext cx="5859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000" dirty="0" smtClean="0"/>
                <a:t>Rs1</a:t>
              </a:r>
              <a:endParaRPr lang="nl-BE" sz="1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573288" y="5189874"/>
              <a:ext cx="5859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000" dirty="0" smtClean="0"/>
                <a:t>Rs1</a:t>
              </a:r>
              <a:endParaRPr lang="nl-BE" sz="1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7075" y="2309555"/>
              <a:ext cx="5859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000" dirty="0" smtClean="0"/>
                <a:t>Rs2</a:t>
              </a:r>
              <a:endParaRPr lang="nl-BE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636912" y="4451482"/>
              <a:ext cx="5859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000" dirty="0" smtClean="0"/>
                <a:t>Rs2</a:t>
              </a:r>
              <a:endParaRPr lang="nl-BE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627075" y="6249089"/>
              <a:ext cx="5859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000" dirty="0" smtClean="0"/>
                <a:t>Rs2</a:t>
              </a:r>
              <a:endParaRPr lang="nl-BE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159189" y="951275"/>
              <a:ext cx="2691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600" dirty="0" smtClean="0"/>
                <a:t>A</a:t>
              </a:r>
              <a:endParaRPr lang="nl-BE" sz="16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72893" y="3136776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600" dirty="0" smtClean="0"/>
                <a:t>B</a:t>
              </a:r>
              <a:endParaRPr lang="nl-BE" sz="16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212976" y="5230736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600" dirty="0" smtClean="0"/>
                <a:t>C</a:t>
              </a:r>
              <a:endParaRPr lang="nl-BE" sz="16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329533" y="671791"/>
            <a:ext cx="4968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diploid/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polyploid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heterokaryons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showed markedly different histograms compared to those of the diploid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tetraploid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isolates. In diploid and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tetraploids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the first peak corresponding to the G1 mitotic nuclei, was always the largest peak. The second peak, corresponding to the G2 nuclei (which are the dividing nuclei that contain a doubled DNA content), was always about 10 to 20% of the size of the G1 peak. In the diploid/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polyploid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heterokaryons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the relative proportion between the first two peaks was different. The second peak was much larger (sometimes larger than the first peak), and most of the times also a third peak was visible, corresponding to the G2 nuclei of the second population.</a:t>
            </a:r>
            <a:endParaRPr lang="nl-B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302459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Supplementary Figure 1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7708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Lien</dc:creator>
  <cp:lastModifiedBy>Lien</cp:lastModifiedBy>
  <cp:revision>6</cp:revision>
  <dcterms:created xsi:type="dcterms:W3CDTF">2013-09-06T12:11:14Z</dcterms:created>
  <dcterms:modified xsi:type="dcterms:W3CDTF">2013-09-20T12:14:55Z</dcterms:modified>
</cp:coreProperties>
</file>