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078">
          <p15:clr>
            <a:srgbClr val="A4A3A4"/>
          </p15:clr>
        </p15:guide>
        <p15:guide id="2" pos="437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1" d="100"/>
          <a:sy n="91" d="100"/>
        </p:scale>
        <p:origin x="-528" y="-114"/>
      </p:cViewPr>
      <p:guideLst>
        <p:guide orient="horz" pos="3951"/>
        <p:guide pos="437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3.emf"/><Relationship Id="rId7" Type="http://schemas.openxmlformats.org/officeDocument/2006/relationships/image" Target="../media/image7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95A7B-D5AE-47F6-A5DB-BCA7591A1C85}" type="datetimeFigureOut">
              <a:rPr lang="es-ES_tradnl" smtClean="0"/>
              <a:pPr/>
              <a:t>18/10/2016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D7D2B-00E0-437E-BA61-4A213AEFCBCB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95A7B-D5AE-47F6-A5DB-BCA7591A1C85}" type="datetimeFigureOut">
              <a:rPr lang="es-ES_tradnl" smtClean="0"/>
              <a:pPr/>
              <a:t>18/10/2016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D7D2B-00E0-437E-BA61-4A213AEFCBCB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95A7B-D5AE-47F6-A5DB-BCA7591A1C85}" type="datetimeFigureOut">
              <a:rPr lang="es-ES_tradnl" smtClean="0"/>
              <a:pPr/>
              <a:t>18/10/2016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D7D2B-00E0-437E-BA61-4A213AEFCBCB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95A7B-D5AE-47F6-A5DB-BCA7591A1C85}" type="datetimeFigureOut">
              <a:rPr lang="es-ES_tradnl" smtClean="0"/>
              <a:pPr/>
              <a:t>18/10/2016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D7D2B-00E0-437E-BA61-4A213AEFCBCB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95A7B-D5AE-47F6-A5DB-BCA7591A1C85}" type="datetimeFigureOut">
              <a:rPr lang="es-ES_tradnl" smtClean="0"/>
              <a:pPr/>
              <a:t>18/10/2016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D7D2B-00E0-437E-BA61-4A213AEFCBCB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95A7B-D5AE-47F6-A5DB-BCA7591A1C85}" type="datetimeFigureOut">
              <a:rPr lang="es-ES_tradnl" smtClean="0"/>
              <a:pPr/>
              <a:t>18/10/2016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D7D2B-00E0-437E-BA61-4A213AEFCBCB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95A7B-D5AE-47F6-A5DB-BCA7591A1C85}" type="datetimeFigureOut">
              <a:rPr lang="es-ES_tradnl" smtClean="0"/>
              <a:pPr/>
              <a:t>18/10/2016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D7D2B-00E0-437E-BA61-4A213AEFCBCB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95A7B-D5AE-47F6-A5DB-BCA7591A1C85}" type="datetimeFigureOut">
              <a:rPr lang="es-ES_tradnl" smtClean="0"/>
              <a:pPr/>
              <a:t>18/10/2016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D7D2B-00E0-437E-BA61-4A213AEFCBCB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95A7B-D5AE-47F6-A5DB-BCA7591A1C85}" type="datetimeFigureOut">
              <a:rPr lang="es-ES_tradnl" smtClean="0"/>
              <a:pPr/>
              <a:t>18/10/2016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D7D2B-00E0-437E-BA61-4A213AEFCBCB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95A7B-D5AE-47F6-A5DB-BCA7591A1C85}" type="datetimeFigureOut">
              <a:rPr lang="es-ES_tradnl" smtClean="0"/>
              <a:pPr/>
              <a:t>18/10/2016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D7D2B-00E0-437E-BA61-4A213AEFCBCB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95A7B-D5AE-47F6-A5DB-BCA7591A1C85}" type="datetimeFigureOut">
              <a:rPr lang="es-ES_tradnl" smtClean="0"/>
              <a:pPr/>
              <a:t>18/10/2016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7D7D2B-00E0-437E-BA61-4A213AEFCBCB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95A7B-D5AE-47F6-A5DB-BCA7591A1C85}" type="datetimeFigureOut">
              <a:rPr lang="es-ES_tradnl" smtClean="0"/>
              <a:pPr/>
              <a:t>18/10/2016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D7D2B-00E0-437E-BA61-4A213AEFCBCB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3"/>
          <p:cNvSpPr txBox="1"/>
          <p:nvPr/>
        </p:nvSpPr>
        <p:spPr>
          <a:xfrm>
            <a:off x="200025" y="0"/>
            <a:ext cx="2447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Supplementary </a:t>
            </a:r>
            <a:r>
              <a:rPr lang="en-US" smtClean="0"/>
              <a:t>Figure 2</a:t>
            </a:r>
            <a:endParaRPr lang="en-US" dirty="0"/>
          </a:p>
        </p:txBody>
      </p:sp>
      <p:grpSp>
        <p:nvGrpSpPr>
          <p:cNvPr id="20" name="19 Grupo"/>
          <p:cNvGrpSpPr/>
          <p:nvPr/>
        </p:nvGrpSpPr>
        <p:grpSpPr>
          <a:xfrm>
            <a:off x="2962870" y="1703862"/>
            <a:ext cx="676886" cy="68954"/>
            <a:chOff x="2330450" y="1386192"/>
            <a:chExt cx="1424326" cy="76920"/>
          </a:xfrm>
        </p:grpSpPr>
        <p:cxnSp>
          <p:nvCxnSpPr>
            <p:cNvPr id="21" name="20 Conector recto"/>
            <p:cNvCxnSpPr/>
            <p:nvPr/>
          </p:nvCxnSpPr>
          <p:spPr>
            <a:xfrm>
              <a:off x="3754776" y="1391104"/>
              <a:ext cx="0" cy="7200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21 Conector recto"/>
            <p:cNvCxnSpPr/>
            <p:nvPr/>
          </p:nvCxnSpPr>
          <p:spPr>
            <a:xfrm>
              <a:off x="2332626" y="1386192"/>
              <a:ext cx="0" cy="7200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22 Conector recto"/>
            <p:cNvCxnSpPr/>
            <p:nvPr/>
          </p:nvCxnSpPr>
          <p:spPr>
            <a:xfrm>
              <a:off x="2330450" y="1390650"/>
              <a:ext cx="1422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23 Grupo"/>
          <p:cNvGrpSpPr/>
          <p:nvPr/>
        </p:nvGrpSpPr>
        <p:grpSpPr>
          <a:xfrm>
            <a:off x="3639757" y="1703862"/>
            <a:ext cx="676886" cy="68954"/>
            <a:chOff x="2330450" y="1386192"/>
            <a:chExt cx="1424326" cy="76920"/>
          </a:xfrm>
        </p:grpSpPr>
        <p:cxnSp>
          <p:nvCxnSpPr>
            <p:cNvPr id="25" name="24 Conector recto"/>
            <p:cNvCxnSpPr/>
            <p:nvPr/>
          </p:nvCxnSpPr>
          <p:spPr>
            <a:xfrm>
              <a:off x="3754776" y="1391104"/>
              <a:ext cx="0" cy="7200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Conector recto"/>
            <p:cNvCxnSpPr/>
            <p:nvPr/>
          </p:nvCxnSpPr>
          <p:spPr>
            <a:xfrm>
              <a:off x="2332626" y="1386192"/>
              <a:ext cx="0" cy="7200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26 Conector recto"/>
            <p:cNvCxnSpPr/>
            <p:nvPr/>
          </p:nvCxnSpPr>
          <p:spPr>
            <a:xfrm>
              <a:off x="2330450" y="1390650"/>
              <a:ext cx="1422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39 Grupo"/>
          <p:cNvGrpSpPr/>
          <p:nvPr/>
        </p:nvGrpSpPr>
        <p:grpSpPr>
          <a:xfrm>
            <a:off x="2915816" y="4588879"/>
            <a:ext cx="676886" cy="68954"/>
            <a:chOff x="2330450" y="1386192"/>
            <a:chExt cx="1424326" cy="76920"/>
          </a:xfrm>
        </p:grpSpPr>
        <p:cxnSp>
          <p:nvCxnSpPr>
            <p:cNvPr id="41" name="40 Conector recto"/>
            <p:cNvCxnSpPr/>
            <p:nvPr/>
          </p:nvCxnSpPr>
          <p:spPr>
            <a:xfrm>
              <a:off x="3754776" y="1391104"/>
              <a:ext cx="0" cy="7200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41 Conector recto"/>
            <p:cNvCxnSpPr/>
            <p:nvPr/>
          </p:nvCxnSpPr>
          <p:spPr>
            <a:xfrm>
              <a:off x="2332626" y="1386192"/>
              <a:ext cx="0" cy="7200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42 Conector recto"/>
            <p:cNvCxnSpPr/>
            <p:nvPr/>
          </p:nvCxnSpPr>
          <p:spPr>
            <a:xfrm>
              <a:off x="2330450" y="1390650"/>
              <a:ext cx="1422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43 Grupo"/>
          <p:cNvGrpSpPr/>
          <p:nvPr/>
        </p:nvGrpSpPr>
        <p:grpSpPr>
          <a:xfrm>
            <a:off x="3592703" y="4588879"/>
            <a:ext cx="676886" cy="68954"/>
            <a:chOff x="2330450" y="1386192"/>
            <a:chExt cx="1424326" cy="76920"/>
          </a:xfrm>
        </p:grpSpPr>
        <p:cxnSp>
          <p:nvCxnSpPr>
            <p:cNvPr id="45" name="44 Conector recto"/>
            <p:cNvCxnSpPr/>
            <p:nvPr/>
          </p:nvCxnSpPr>
          <p:spPr>
            <a:xfrm>
              <a:off x="3754776" y="1391104"/>
              <a:ext cx="0" cy="7200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45 Conector recto"/>
            <p:cNvCxnSpPr/>
            <p:nvPr/>
          </p:nvCxnSpPr>
          <p:spPr>
            <a:xfrm>
              <a:off x="2332626" y="1386192"/>
              <a:ext cx="0" cy="7200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46 Conector recto"/>
            <p:cNvCxnSpPr/>
            <p:nvPr/>
          </p:nvCxnSpPr>
          <p:spPr>
            <a:xfrm>
              <a:off x="2330450" y="1390650"/>
              <a:ext cx="1422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48 CuadroTexto"/>
          <p:cNvSpPr txBox="1"/>
          <p:nvPr/>
        </p:nvSpPr>
        <p:spPr>
          <a:xfrm>
            <a:off x="541666" y="1460633"/>
            <a:ext cx="681491" cy="214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900" dirty="0" smtClean="0"/>
              <a:t>p=0.006</a:t>
            </a:r>
            <a:endParaRPr lang="es-ES_tradnl" sz="900" dirty="0"/>
          </a:p>
        </p:txBody>
      </p:sp>
      <p:sp>
        <p:nvSpPr>
          <p:cNvPr id="56" name="55 CuadroTexto"/>
          <p:cNvSpPr txBox="1"/>
          <p:nvPr/>
        </p:nvSpPr>
        <p:spPr>
          <a:xfrm>
            <a:off x="2967475" y="1431516"/>
            <a:ext cx="6814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900" dirty="0" smtClean="0"/>
              <a:t>p=0.080</a:t>
            </a:r>
            <a:endParaRPr lang="es-ES_tradnl" sz="900" dirty="0"/>
          </a:p>
        </p:txBody>
      </p:sp>
      <p:sp>
        <p:nvSpPr>
          <p:cNvPr id="57" name="56 CuadroTexto"/>
          <p:cNvSpPr txBox="1"/>
          <p:nvPr/>
        </p:nvSpPr>
        <p:spPr>
          <a:xfrm>
            <a:off x="3639757" y="1443301"/>
            <a:ext cx="6814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900" dirty="0" smtClean="0"/>
              <a:t>p=0.695</a:t>
            </a:r>
            <a:endParaRPr lang="es-ES_tradnl" sz="900" dirty="0"/>
          </a:p>
        </p:txBody>
      </p:sp>
      <p:sp>
        <p:nvSpPr>
          <p:cNvPr id="58" name="57 CuadroTexto"/>
          <p:cNvSpPr txBox="1"/>
          <p:nvPr/>
        </p:nvSpPr>
        <p:spPr>
          <a:xfrm>
            <a:off x="2938840" y="4352180"/>
            <a:ext cx="6814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900" dirty="0" smtClean="0"/>
              <a:t>p=0.140</a:t>
            </a:r>
            <a:endParaRPr lang="es-ES_tradnl" sz="900" dirty="0"/>
          </a:p>
        </p:txBody>
      </p:sp>
      <p:sp>
        <p:nvSpPr>
          <p:cNvPr id="59" name="58 CuadroTexto"/>
          <p:cNvSpPr txBox="1"/>
          <p:nvPr/>
        </p:nvSpPr>
        <p:spPr>
          <a:xfrm>
            <a:off x="3597308" y="4358073"/>
            <a:ext cx="6814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900" dirty="0" smtClean="0"/>
              <a:t>p=0.722</a:t>
            </a:r>
            <a:endParaRPr lang="es-ES_tradnl" sz="900" dirty="0"/>
          </a:p>
        </p:txBody>
      </p:sp>
      <p:sp>
        <p:nvSpPr>
          <p:cNvPr id="68" name="67 Rectángulo"/>
          <p:cNvSpPr/>
          <p:nvPr/>
        </p:nvSpPr>
        <p:spPr>
          <a:xfrm>
            <a:off x="2315855" y="2150626"/>
            <a:ext cx="104432" cy="12027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900"/>
          </a:p>
        </p:txBody>
      </p:sp>
      <p:sp>
        <p:nvSpPr>
          <p:cNvPr id="70" name="69 Rectángulo"/>
          <p:cNvSpPr/>
          <p:nvPr/>
        </p:nvSpPr>
        <p:spPr>
          <a:xfrm>
            <a:off x="2256380" y="4669963"/>
            <a:ext cx="156649" cy="207140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900"/>
          </a:p>
        </p:txBody>
      </p:sp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-60325" y="1724719"/>
          <a:ext cx="2751138" cy="1992313"/>
        </p:xfrm>
        <a:graphic>
          <a:graphicData uri="http://schemas.openxmlformats.org/presentationml/2006/ole">
            <p:oleObj spid="_x0000_s1042" name="Prism 5" r:id="rId3" imgW="3643920" imgH="2352960" progId="Prism5.Document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2267644" y="1862832"/>
          <a:ext cx="2592388" cy="1854200"/>
        </p:xfrm>
        <a:graphic>
          <a:graphicData uri="http://schemas.openxmlformats.org/presentationml/2006/ole">
            <p:oleObj spid="_x0000_s1043" name="Prism 5" r:id="rId4" imgW="3419640" imgH="2217240" progId="Prism5.Document">
              <p:embed/>
            </p:oleObj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-36513" y="4581525"/>
          <a:ext cx="2746376" cy="1943100"/>
        </p:xfrm>
        <a:graphic>
          <a:graphicData uri="http://schemas.openxmlformats.org/presentationml/2006/ole">
            <p:oleObj spid="_x0000_s1044" name="Prism 5" r:id="rId5" imgW="3726000" imgH="2352960" progId="Prism5.Document">
              <p:embed/>
            </p:oleObj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2267744" y="4906094"/>
          <a:ext cx="2592288" cy="1619250"/>
        </p:xfrm>
        <a:graphic>
          <a:graphicData uri="http://schemas.openxmlformats.org/presentationml/2006/ole">
            <p:oleObj spid="_x0000_s1045" name="Prism 5" r:id="rId6" imgW="3419640" imgH="1962720" progId="Prism5.Document">
              <p:embed/>
            </p:oleObj>
          </a:graphicData>
        </a:graphic>
      </p:graphicFrame>
      <p:graphicFrame>
        <p:nvGraphicFramePr>
          <p:cNvPr id="1038" name="Object 14"/>
          <p:cNvGraphicFramePr>
            <a:graphicFrameLocks noChangeAspect="1"/>
          </p:cNvGraphicFramePr>
          <p:nvPr/>
        </p:nvGraphicFramePr>
        <p:xfrm>
          <a:off x="4424710" y="1978720"/>
          <a:ext cx="2595562" cy="1738312"/>
        </p:xfrm>
        <a:graphic>
          <a:graphicData uri="http://schemas.openxmlformats.org/presentationml/2006/ole">
            <p:oleObj spid="_x0000_s1046" name="Prism 5" r:id="rId7" imgW="3419640" imgH="2028240" progId="Prism5.Document">
              <p:embed/>
            </p:oleObj>
          </a:graphicData>
        </a:graphic>
      </p:graphicFrame>
      <p:graphicFrame>
        <p:nvGraphicFramePr>
          <p:cNvPr id="1039" name="Object 15"/>
          <p:cNvGraphicFramePr>
            <a:graphicFrameLocks noChangeAspect="1"/>
          </p:cNvGraphicFramePr>
          <p:nvPr/>
        </p:nvGraphicFramePr>
        <p:xfrm>
          <a:off x="6588224" y="1975544"/>
          <a:ext cx="2590800" cy="1741488"/>
        </p:xfrm>
        <a:graphic>
          <a:graphicData uri="http://schemas.openxmlformats.org/presentationml/2006/ole">
            <p:oleObj spid="_x0000_s1047" name="Prism 5" r:id="rId8" imgW="3419640" imgH="2054160" progId="Prism5.Document">
              <p:embed/>
            </p:oleObj>
          </a:graphicData>
        </a:graphic>
      </p:graphicFrame>
      <p:grpSp>
        <p:nvGrpSpPr>
          <p:cNvPr id="114" name="113 Grupo"/>
          <p:cNvGrpSpPr/>
          <p:nvPr/>
        </p:nvGrpSpPr>
        <p:grpSpPr>
          <a:xfrm>
            <a:off x="7164288" y="1703862"/>
            <a:ext cx="676886" cy="68954"/>
            <a:chOff x="2330450" y="1386192"/>
            <a:chExt cx="1424326" cy="76920"/>
          </a:xfrm>
        </p:grpSpPr>
        <p:cxnSp>
          <p:nvCxnSpPr>
            <p:cNvPr id="115" name="114 Conector recto"/>
            <p:cNvCxnSpPr/>
            <p:nvPr/>
          </p:nvCxnSpPr>
          <p:spPr>
            <a:xfrm>
              <a:off x="3754776" y="1391104"/>
              <a:ext cx="0" cy="7200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115 Conector recto"/>
            <p:cNvCxnSpPr/>
            <p:nvPr/>
          </p:nvCxnSpPr>
          <p:spPr>
            <a:xfrm>
              <a:off x="2332626" y="1386192"/>
              <a:ext cx="0" cy="7200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116 Conector recto"/>
            <p:cNvCxnSpPr/>
            <p:nvPr/>
          </p:nvCxnSpPr>
          <p:spPr>
            <a:xfrm>
              <a:off x="2330450" y="1390650"/>
              <a:ext cx="1422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8" name="117 Grupo"/>
          <p:cNvGrpSpPr/>
          <p:nvPr/>
        </p:nvGrpSpPr>
        <p:grpSpPr>
          <a:xfrm>
            <a:off x="7841175" y="1703862"/>
            <a:ext cx="676886" cy="68954"/>
            <a:chOff x="2330450" y="1386192"/>
            <a:chExt cx="1424326" cy="76920"/>
          </a:xfrm>
        </p:grpSpPr>
        <p:cxnSp>
          <p:nvCxnSpPr>
            <p:cNvPr id="119" name="118 Conector recto"/>
            <p:cNvCxnSpPr/>
            <p:nvPr/>
          </p:nvCxnSpPr>
          <p:spPr>
            <a:xfrm>
              <a:off x="3754776" y="1391104"/>
              <a:ext cx="0" cy="7200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119 Conector recto"/>
            <p:cNvCxnSpPr/>
            <p:nvPr/>
          </p:nvCxnSpPr>
          <p:spPr>
            <a:xfrm>
              <a:off x="2332626" y="1386192"/>
              <a:ext cx="0" cy="7200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120 Conector recto"/>
            <p:cNvCxnSpPr/>
            <p:nvPr/>
          </p:nvCxnSpPr>
          <p:spPr>
            <a:xfrm>
              <a:off x="2330450" y="1390650"/>
              <a:ext cx="1422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2" name="121 CuadroTexto"/>
          <p:cNvSpPr txBox="1"/>
          <p:nvPr/>
        </p:nvSpPr>
        <p:spPr>
          <a:xfrm>
            <a:off x="7168893" y="1454623"/>
            <a:ext cx="6814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900" dirty="0" smtClean="0"/>
              <a:t>p=0.771</a:t>
            </a:r>
            <a:endParaRPr lang="es-ES_tradnl" sz="900" dirty="0"/>
          </a:p>
        </p:txBody>
      </p:sp>
      <p:sp>
        <p:nvSpPr>
          <p:cNvPr id="123" name="122 CuadroTexto"/>
          <p:cNvSpPr txBox="1"/>
          <p:nvPr/>
        </p:nvSpPr>
        <p:spPr>
          <a:xfrm>
            <a:off x="7841175" y="1466408"/>
            <a:ext cx="6814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900" dirty="0" smtClean="0"/>
              <a:t>p=0.209</a:t>
            </a:r>
            <a:endParaRPr lang="es-ES_tradnl" sz="900" dirty="0"/>
          </a:p>
        </p:txBody>
      </p:sp>
      <p:graphicFrame>
        <p:nvGraphicFramePr>
          <p:cNvPr id="1040" name="Object 16"/>
          <p:cNvGraphicFramePr>
            <a:graphicFrameLocks noChangeAspect="1"/>
          </p:cNvGraphicFramePr>
          <p:nvPr/>
        </p:nvGraphicFramePr>
        <p:xfrm>
          <a:off x="4427985" y="5399887"/>
          <a:ext cx="2592925" cy="1163504"/>
        </p:xfrm>
        <a:graphic>
          <a:graphicData uri="http://schemas.openxmlformats.org/presentationml/2006/ole">
            <p:oleObj spid="_x0000_s1048" name="Prism 5" r:id="rId9" imgW="3419640" imgH="1234440" progId="Prism5.Document">
              <p:embed/>
            </p:oleObj>
          </a:graphicData>
        </a:graphic>
      </p:graphicFrame>
      <p:graphicFrame>
        <p:nvGraphicFramePr>
          <p:cNvPr id="1041" name="Object 17"/>
          <p:cNvGraphicFramePr>
            <a:graphicFrameLocks noChangeAspect="1"/>
          </p:cNvGraphicFramePr>
          <p:nvPr/>
        </p:nvGraphicFramePr>
        <p:xfrm>
          <a:off x="6582711" y="5123402"/>
          <a:ext cx="2734543" cy="1465263"/>
        </p:xfrm>
        <a:graphic>
          <a:graphicData uri="http://schemas.openxmlformats.org/presentationml/2006/ole">
            <p:oleObj spid="_x0000_s1049" name="Prism 5" r:id="rId10" imgW="3419640" imgH="1464480" progId="Prism5.Document">
              <p:embed/>
            </p:oleObj>
          </a:graphicData>
        </a:graphic>
      </p:graphicFrame>
      <p:grpSp>
        <p:nvGrpSpPr>
          <p:cNvPr id="142" name="141 Grupo"/>
          <p:cNvGrpSpPr/>
          <p:nvPr/>
        </p:nvGrpSpPr>
        <p:grpSpPr>
          <a:xfrm>
            <a:off x="7169457" y="4601803"/>
            <a:ext cx="676886" cy="68954"/>
            <a:chOff x="2330450" y="1386192"/>
            <a:chExt cx="1424326" cy="76920"/>
          </a:xfrm>
        </p:grpSpPr>
        <p:cxnSp>
          <p:nvCxnSpPr>
            <p:cNvPr id="143" name="142 Conector recto"/>
            <p:cNvCxnSpPr/>
            <p:nvPr/>
          </p:nvCxnSpPr>
          <p:spPr>
            <a:xfrm>
              <a:off x="3754776" y="1391104"/>
              <a:ext cx="0" cy="7200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143 Conector recto"/>
            <p:cNvCxnSpPr/>
            <p:nvPr/>
          </p:nvCxnSpPr>
          <p:spPr>
            <a:xfrm>
              <a:off x="2332626" y="1386192"/>
              <a:ext cx="0" cy="7200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144 Conector recto"/>
            <p:cNvCxnSpPr/>
            <p:nvPr/>
          </p:nvCxnSpPr>
          <p:spPr>
            <a:xfrm>
              <a:off x="2330450" y="1390650"/>
              <a:ext cx="1422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6" name="145 Grupo"/>
          <p:cNvGrpSpPr/>
          <p:nvPr/>
        </p:nvGrpSpPr>
        <p:grpSpPr>
          <a:xfrm>
            <a:off x="7846344" y="4601803"/>
            <a:ext cx="676886" cy="68954"/>
            <a:chOff x="2330450" y="1386192"/>
            <a:chExt cx="1424326" cy="76920"/>
          </a:xfrm>
        </p:grpSpPr>
        <p:cxnSp>
          <p:nvCxnSpPr>
            <p:cNvPr id="147" name="146 Conector recto"/>
            <p:cNvCxnSpPr/>
            <p:nvPr/>
          </p:nvCxnSpPr>
          <p:spPr>
            <a:xfrm>
              <a:off x="3754776" y="1391104"/>
              <a:ext cx="0" cy="7200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147 Conector recto"/>
            <p:cNvCxnSpPr/>
            <p:nvPr/>
          </p:nvCxnSpPr>
          <p:spPr>
            <a:xfrm>
              <a:off x="2332626" y="1386192"/>
              <a:ext cx="0" cy="7200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148 Conector recto"/>
            <p:cNvCxnSpPr/>
            <p:nvPr/>
          </p:nvCxnSpPr>
          <p:spPr>
            <a:xfrm>
              <a:off x="2330450" y="1390650"/>
              <a:ext cx="14224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0" name="149 CuadroTexto"/>
          <p:cNvSpPr txBox="1"/>
          <p:nvPr/>
        </p:nvSpPr>
        <p:spPr>
          <a:xfrm>
            <a:off x="7192481" y="4365104"/>
            <a:ext cx="6814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900" dirty="0" smtClean="0"/>
              <a:t>p=0.043</a:t>
            </a:r>
            <a:endParaRPr lang="es-ES_tradnl" sz="900" dirty="0"/>
          </a:p>
        </p:txBody>
      </p:sp>
      <p:sp>
        <p:nvSpPr>
          <p:cNvPr id="151" name="150 CuadroTexto"/>
          <p:cNvSpPr txBox="1"/>
          <p:nvPr/>
        </p:nvSpPr>
        <p:spPr>
          <a:xfrm>
            <a:off x="7850949" y="4370997"/>
            <a:ext cx="6814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900" dirty="0" smtClean="0"/>
              <a:t>p=0.155</a:t>
            </a:r>
            <a:endParaRPr lang="es-ES_tradnl" sz="900" dirty="0"/>
          </a:p>
        </p:txBody>
      </p:sp>
      <p:cxnSp>
        <p:nvCxnSpPr>
          <p:cNvPr id="155" name="154 Conector recto"/>
          <p:cNvCxnSpPr/>
          <p:nvPr/>
        </p:nvCxnSpPr>
        <p:spPr>
          <a:xfrm>
            <a:off x="4643438" y="737320"/>
            <a:ext cx="0" cy="61206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CuadroTexto 3"/>
          <p:cNvSpPr txBox="1"/>
          <p:nvPr/>
        </p:nvSpPr>
        <p:spPr>
          <a:xfrm>
            <a:off x="1835696" y="476672"/>
            <a:ext cx="115212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Neutrophils</a:t>
            </a:r>
            <a:endParaRPr lang="en-US" sz="1200" dirty="0"/>
          </a:p>
        </p:txBody>
      </p:sp>
      <p:sp>
        <p:nvSpPr>
          <p:cNvPr id="159" name="CuadroTexto 9"/>
          <p:cNvSpPr txBox="1"/>
          <p:nvPr/>
        </p:nvSpPr>
        <p:spPr>
          <a:xfrm>
            <a:off x="1043608" y="889903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 smtClean="0"/>
              <a:t>Group A</a:t>
            </a:r>
            <a:endParaRPr lang="en-US" sz="1200" u="sng" dirty="0"/>
          </a:p>
        </p:txBody>
      </p:sp>
      <p:sp>
        <p:nvSpPr>
          <p:cNvPr id="160" name="CuadroTexto 10"/>
          <p:cNvSpPr txBox="1"/>
          <p:nvPr/>
        </p:nvSpPr>
        <p:spPr>
          <a:xfrm>
            <a:off x="3292253" y="908720"/>
            <a:ext cx="7036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 smtClean="0"/>
              <a:t>Group B</a:t>
            </a:r>
            <a:endParaRPr lang="en-US" sz="1200" u="sng" dirty="0"/>
          </a:p>
        </p:txBody>
      </p:sp>
      <p:sp>
        <p:nvSpPr>
          <p:cNvPr id="161" name="CuadroTexto 3"/>
          <p:cNvSpPr txBox="1"/>
          <p:nvPr/>
        </p:nvSpPr>
        <p:spPr>
          <a:xfrm>
            <a:off x="6228184" y="476672"/>
            <a:ext cx="1152128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M</a:t>
            </a:r>
            <a:r>
              <a:rPr lang="en-US" sz="1200" dirty="0" smtClean="0"/>
              <a:t>onocytes</a:t>
            </a:r>
            <a:endParaRPr lang="en-US" sz="1200" dirty="0"/>
          </a:p>
        </p:txBody>
      </p:sp>
      <p:sp>
        <p:nvSpPr>
          <p:cNvPr id="162" name="CuadroTexto 9"/>
          <p:cNvSpPr txBox="1"/>
          <p:nvPr/>
        </p:nvSpPr>
        <p:spPr>
          <a:xfrm>
            <a:off x="5436096" y="889903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 smtClean="0"/>
              <a:t>Group A</a:t>
            </a:r>
            <a:endParaRPr lang="en-US" sz="1200" u="sng" dirty="0"/>
          </a:p>
        </p:txBody>
      </p:sp>
      <p:sp>
        <p:nvSpPr>
          <p:cNvPr id="163" name="CuadroTexto 10"/>
          <p:cNvSpPr txBox="1"/>
          <p:nvPr/>
        </p:nvSpPr>
        <p:spPr>
          <a:xfrm>
            <a:off x="7684741" y="908720"/>
            <a:ext cx="7036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u="sng" dirty="0" smtClean="0"/>
              <a:t>Group B</a:t>
            </a:r>
            <a:endParaRPr lang="en-US" sz="1200" u="sng" dirty="0"/>
          </a:p>
        </p:txBody>
      </p:sp>
      <p:sp>
        <p:nvSpPr>
          <p:cNvPr id="164" name="163 CuadroTexto"/>
          <p:cNvSpPr txBox="1"/>
          <p:nvPr/>
        </p:nvSpPr>
        <p:spPr>
          <a:xfrm>
            <a:off x="107504" y="1196752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/>
              <a:t>A.</a:t>
            </a:r>
            <a:endParaRPr lang="es-ES_tradnl" sz="1200" dirty="0"/>
          </a:p>
        </p:txBody>
      </p:sp>
      <p:sp>
        <p:nvSpPr>
          <p:cNvPr id="165" name="164 CuadroTexto"/>
          <p:cNvSpPr txBox="1"/>
          <p:nvPr/>
        </p:nvSpPr>
        <p:spPr>
          <a:xfrm>
            <a:off x="2483768" y="1196752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/>
              <a:t>B</a:t>
            </a:r>
            <a:r>
              <a:rPr lang="es-ES_tradnl" sz="1200" dirty="0" smtClean="0"/>
              <a:t>.</a:t>
            </a:r>
            <a:endParaRPr lang="es-ES_tradnl" sz="1200" dirty="0"/>
          </a:p>
        </p:txBody>
      </p:sp>
      <p:sp>
        <p:nvSpPr>
          <p:cNvPr id="166" name="165 CuadroTexto"/>
          <p:cNvSpPr txBox="1"/>
          <p:nvPr/>
        </p:nvSpPr>
        <p:spPr>
          <a:xfrm>
            <a:off x="4572000" y="1196752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/>
              <a:t>E.</a:t>
            </a:r>
            <a:endParaRPr lang="es-ES_tradnl" sz="1200" dirty="0"/>
          </a:p>
        </p:txBody>
      </p:sp>
      <p:sp>
        <p:nvSpPr>
          <p:cNvPr id="167" name="166 CuadroTexto"/>
          <p:cNvSpPr txBox="1"/>
          <p:nvPr/>
        </p:nvSpPr>
        <p:spPr>
          <a:xfrm>
            <a:off x="6876256" y="1196752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/>
              <a:t>F</a:t>
            </a:r>
            <a:r>
              <a:rPr lang="es-ES_tradnl" sz="1200" dirty="0" smtClean="0"/>
              <a:t>.</a:t>
            </a:r>
            <a:endParaRPr lang="es-ES_tradnl" sz="1200" dirty="0"/>
          </a:p>
        </p:txBody>
      </p:sp>
      <p:sp>
        <p:nvSpPr>
          <p:cNvPr id="168" name="167 CuadroTexto"/>
          <p:cNvSpPr txBox="1"/>
          <p:nvPr/>
        </p:nvSpPr>
        <p:spPr>
          <a:xfrm>
            <a:off x="107504" y="4149080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/>
              <a:t>C.</a:t>
            </a:r>
            <a:endParaRPr lang="es-ES_tradnl" sz="1200" dirty="0"/>
          </a:p>
        </p:txBody>
      </p:sp>
      <p:sp>
        <p:nvSpPr>
          <p:cNvPr id="169" name="168 CuadroTexto"/>
          <p:cNvSpPr txBox="1"/>
          <p:nvPr/>
        </p:nvSpPr>
        <p:spPr>
          <a:xfrm>
            <a:off x="2483768" y="4149080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/>
              <a:t>D</a:t>
            </a:r>
            <a:r>
              <a:rPr lang="es-ES_tradnl" sz="1200" dirty="0" smtClean="0"/>
              <a:t>.</a:t>
            </a:r>
            <a:endParaRPr lang="es-ES_tradnl" sz="1200" dirty="0"/>
          </a:p>
        </p:txBody>
      </p:sp>
      <p:sp>
        <p:nvSpPr>
          <p:cNvPr id="170" name="169 CuadroTexto"/>
          <p:cNvSpPr txBox="1"/>
          <p:nvPr/>
        </p:nvSpPr>
        <p:spPr>
          <a:xfrm>
            <a:off x="4572000" y="4160113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/>
              <a:t>G</a:t>
            </a:r>
            <a:r>
              <a:rPr lang="es-ES_tradnl" sz="1200" dirty="0" smtClean="0"/>
              <a:t>.</a:t>
            </a:r>
            <a:endParaRPr lang="es-ES_tradnl" sz="1200" dirty="0"/>
          </a:p>
        </p:txBody>
      </p:sp>
      <p:sp>
        <p:nvSpPr>
          <p:cNvPr id="171" name="170 CuadroTexto"/>
          <p:cNvSpPr txBox="1"/>
          <p:nvPr/>
        </p:nvSpPr>
        <p:spPr>
          <a:xfrm>
            <a:off x="6876256" y="4149080"/>
            <a:ext cx="4320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1200" dirty="0" smtClean="0"/>
              <a:t>H</a:t>
            </a:r>
            <a:r>
              <a:rPr lang="es-ES_tradnl" sz="1200" smtClean="0"/>
              <a:t>.</a:t>
            </a:r>
            <a:endParaRPr lang="es-ES_tradnl" sz="1200" dirty="0"/>
          </a:p>
        </p:txBody>
      </p:sp>
      <p:cxnSp>
        <p:nvCxnSpPr>
          <p:cNvPr id="152" name="151 Conector recto"/>
          <p:cNvCxnSpPr/>
          <p:nvPr/>
        </p:nvCxnSpPr>
        <p:spPr>
          <a:xfrm>
            <a:off x="1156139" y="1704358"/>
            <a:ext cx="0" cy="4279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152 Conector recto"/>
          <p:cNvCxnSpPr/>
          <p:nvPr/>
        </p:nvCxnSpPr>
        <p:spPr>
          <a:xfrm>
            <a:off x="612393" y="1701438"/>
            <a:ext cx="0" cy="4279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153 Conector recto"/>
          <p:cNvCxnSpPr/>
          <p:nvPr/>
        </p:nvCxnSpPr>
        <p:spPr>
          <a:xfrm>
            <a:off x="611561" y="1704088"/>
            <a:ext cx="54384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7" name="156 Grupo"/>
          <p:cNvGrpSpPr/>
          <p:nvPr/>
        </p:nvGrpSpPr>
        <p:grpSpPr>
          <a:xfrm>
            <a:off x="1187624" y="1700808"/>
            <a:ext cx="1032843" cy="45719"/>
            <a:chOff x="1187624" y="1700808"/>
            <a:chExt cx="1032843" cy="45719"/>
          </a:xfrm>
        </p:grpSpPr>
        <p:grpSp>
          <p:nvGrpSpPr>
            <p:cNvPr id="16" name="15 Grupo"/>
            <p:cNvGrpSpPr/>
            <p:nvPr/>
          </p:nvGrpSpPr>
          <p:grpSpPr>
            <a:xfrm>
              <a:off x="1187624" y="1700808"/>
              <a:ext cx="1032843" cy="45719"/>
              <a:chOff x="2330450" y="1386192"/>
              <a:chExt cx="1424326" cy="76920"/>
            </a:xfrm>
          </p:grpSpPr>
          <p:cxnSp>
            <p:nvCxnSpPr>
              <p:cNvPr id="17" name="16 Conector recto"/>
              <p:cNvCxnSpPr/>
              <p:nvPr/>
            </p:nvCxnSpPr>
            <p:spPr>
              <a:xfrm>
                <a:off x="3754776" y="1391104"/>
                <a:ext cx="0" cy="7200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17 Conector recto"/>
              <p:cNvCxnSpPr/>
              <p:nvPr/>
            </p:nvCxnSpPr>
            <p:spPr>
              <a:xfrm>
                <a:off x="2332626" y="1386192"/>
                <a:ext cx="0" cy="7200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18 Conector recto"/>
              <p:cNvCxnSpPr/>
              <p:nvPr/>
            </p:nvCxnSpPr>
            <p:spPr>
              <a:xfrm>
                <a:off x="2330450" y="1390650"/>
                <a:ext cx="1422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56" name="155 Conector recto"/>
            <p:cNvCxnSpPr/>
            <p:nvPr/>
          </p:nvCxnSpPr>
          <p:spPr>
            <a:xfrm>
              <a:off x="1691680" y="1700808"/>
              <a:ext cx="0" cy="427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2" name="171 CuadroTexto"/>
          <p:cNvSpPr txBox="1"/>
          <p:nvPr/>
        </p:nvSpPr>
        <p:spPr>
          <a:xfrm>
            <a:off x="1043608" y="1331476"/>
            <a:ext cx="129614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900" dirty="0" smtClean="0"/>
              <a:t>*X</a:t>
            </a:r>
            <a:r>
              <a:rPr lang="es-ES_tradnl" sz="900" baseline="30000" dirty="0" smtClean="0"/>
              <a:t>2 </a:t>
            </a:r>
            <a:r>
              <a:rPr lang="es-ES_tradnl" sz="900" dirty="0" smtClean="0"/>
              <a:t> (2)=1.58</a:t>
            </a:r>
          </a:p>
          <a:p>
            <a:pPr algn="ctr"/>
            <a:r>
              <a:rPr lang="es-ES_tradnl" sz="900" dirty="0" smtClean="0"/>
              <a:t>p=0.453</a:t>
            </a:r>
          </a:p>
          <a:p>
            <a:pPr algn="ctr"/>
            <a:endParaRPr lang="es-ES_tradnl" sz="900" dirty="0"/>
          </a:p>
        </p:txBody>
      </p:sp>
      <p:sp>
        <p:nvSpPr>
          <p:cNvPr id="173" name="172 CuadroTexto"/>
          <p:cNvSpPr txBox="1"/>
          <p:nvPr/>
        </p:nvSpPr>
        <p:spPr>
          <a:xfrm>
            <a:off x="541666" y="4350245"/>
            <a:ext cx="6814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900" dirty="0" smtClean="0"/>
              <a:t>p=0.815</a:t>
            </a:r>
            <a:endParaRPr lang="es-ES_tradnl" sz="900" dirty="0"/>
          </a:p>
        </p:txBody>
      </p:sp>
      <p:cxnSp>
        <p:nvCxnSpPr>
          <p:cNvPr id="174" name="173 Conector recto"/>
          <p:cNvCxnSpPr/>
          <p:nvPr/>
        </p:nvCxnSpPr>
        <p:spPr>
          <a:xfrm>
            <a:off x="1156139" y="4593970"/>
            <a:ext cx="0" cy="4279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174 Conector recto"/>
          <p:cNvCxnSpPr/>
          <p:nvPr/>
        </p:nvCxnSpPr>
        <p:spPr>
          <a:xfrm>
            <a:off x="612393" y="4591050"/>
            <a:ext cx="0" cy="4279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175 Conector recto"/>
          <p:cNvCxnSpPr/>
          <p:nvPr/>
        </p:nvCxnSpPr>
        <p:spPr>
          <a:xfrm>
            <a:off x="611561" y="4593700"/>
            <a:ext cx="54384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7" name="176 Grupo"/>
          <p:cNvGrpSpPr/>
          <p:nvPr/>
        </p:nvGrpSpPr>
        <p:grpSpPr>
          <a:xfrm>
            <a:off x="1187624" y="4590420"/>
            <a:ext cx="1032843" cy="45719"/>
            <a:chOff x="1187624" y="1700808"/>
            <a:chExt cx="1032843" cy="45719"/>
          </a:xfrm>
        </p:grpSpPr>
        <p:grpSp>
          <p:nvGrpSpPr>
            <p:cNvPr id="178" name="15 Grupo"/>
            <p:cNvGrpSpPr/>
            <p:nvPr/>
          </p:nvGrpSpPr>
          <p:grpSpPr>
            <a:xfrm>
              <a:off x="1187624" y="1700808"/>
              <a:ext cx="1032843" cy="45719"/>
              <a:chOff x="2330450" y="1386192"/>
              <a:chExt cx="1424326" cy="76920"/>
            </a:xfrm>
          </p:grpSpPr>
          <p:cxnSp>
            <p:nvCxnSpPr>
              <p:cNvPr id="180" name="179 Conector recto"/>
              <p:cNvCxnSpPr/>
              <p:nvPr/>
            </p:nvCxnSpPr>
            <p:spPr>
              <a:xfrm>
                <a:off x="3754776" y="1391104"/>
                <a:ext cx="0" cy="7200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180 Conector recto"/>
              <p:cNvCxnSpPr/>
              <p:nvPr/>
            </p:nvCxnSpPr>
            <p:spPr>
              <a:xfrm>
                <a:off x="2332626" y="1386192"/>
                <a:ext cx="0" cy="7200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181 Conector recto"/>
              <p:cNvCxnSpPr/>
              <p:nvPr/>
            </p:nvCxnSpPr>
            <p:spPr>
              <a:xfrm>
                <a:off x="2330450" y="1390650"/>
                <a:ext cx="1422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9" name="178 Conector recto"/>
            <p:cNvCxnSpPr/>
            <p:nvPr/>
          </p:nvCxnSpPr>
          <p:spPr>
            <a:xfrm>
              <a:off x="1691680" y="1700808"/>
              <a:ext cx="0" cy="427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3" name="182 CuadroTexto"/>
          <p:cNvSpPr txBox="1"/>
          <p:nvPr/>
        </p:nvSpPr>
        <p:spPr>
          <a:xfrm>
            <a:off x="1043608" y="422108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900" dirty="0" smtClean="0"/>
              <a:t>F (2,36)=0.18</a:t>
            </a:r>
          </a:p>
          <a:p>
            <a:pPr algn="ctr"/>
            <a:r>
              <a:rPr lang="es-ES_tradnl" sz="900" dirty="0" smtClean="0"/>
              <a:t> p=0.983</a:t>
            </a:r>
            <a:endParaRPr lang="es-ES_tradnl" sz="900" dirty="0"/>
          </a:p>
        </p:txBody>
      </p:sp>
      <p:sp>
        <p:nvSpPr>
          <p:cNvPr id="184" name="183 CuadroTexto"/>
          <p:cNvSpPr txBox="1"/>
          <p:nvPr/>
        </p:nvSpPr>
        <p:spPr>
          <a:xfrm>
            <a:off x="4934154" y="1469925"/>
            <a:ext cx="6814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900" smtClean="0"/>
              <a:t>p=0.339</a:t>
            </a:r>
            <a:endParaRPr lang="es-ES_tradnl" sz="900" dirty="0"/>
          </a:p>
        </p:txBody>
      </p:sp>
      <p:cxnSp>
        <p:nvCxnSpPr>
          <p:cNvPr id="185" name="184 Conector recto"/>
          <p:cNvCxnSpPr/>
          <p:nvPr/>
        </p:nvCxnSpPr>
        <p:spPr>
          <a:xfrm>
            <a:off x="5548627" y="1713650"/>
            <a:ext cx="0" cy="4279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185 Conector recto"/>
          <p:cNvCxnSpPr/>
          <p:nvPr/>
        </p:nvCxnSpPr>
        <p:spPr>
          <a:xfrm>
            <a:off x="5004881" y="1710730"/>
            <a:ext cx="0" cy="4279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/>
          <p:nvPr/>
        </p:nvCxnSpPr>
        <p:spPr>
          <a:xfrm>
            <a:off x="5004049" y="1713380"/>
            <a:ext cx="54384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8" name="187 Grupo"/>
          <p:cNvGrpSpPr/>
          <p:nvPr/>
        </p:nvGrpSpPr>
        <p:grpSpPr>
          <a:xfrm>
            <a:off x="5580112" y="1710100"/>
            <a:ext cx="1032843" cy="45719"/>
            <a:chOff x="1187624" y="1700808"/>
            <a:chExt cx="1032843" cy="45719"/>
          </a:xfrm>
        </p:grpSpPr>
        <p:grpSp>
          <p:nvGrpSpPr>
            <p:cNvPr id="189" name="15 Grupo"/>
            <p:cNvGrpSpPr/>
            <p:nvPr/>
          </p:nvGrpSpPr>
          <p:grpSpPr>
            <a:xfrm>
              <a:off x="1187624" y="1700808"/>
              <a:ext cx="1032843" cy="45719"/>
              <a:chOff x="2330450" y="1386192"/>
              <a:chExt cx="1424326" cy="76920"/>
            </a:xfrm>
          </p:grpSpPr>
          <p:cxnSp>
            <p:nvCxnSpPr>
              <p:cNvPr id="191" name="190 Conector recto"/>
              <p:cNvCxnSpPr/>
              <p:nvPr/>
            </p:nvCxnSpPr>
            <p:spPr>
              <a:xfrm>
                <a:off x="3754776" y="1391104"/>
                <a:ext cx="0" cy="7200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191 Conector recto"/>
              <p:cNvCxnSpPr/>
              <p:nvPr/>
            </p:nvCxnSpPr>
            <p:spPr>
              <a:xfrm>
                <a:off x="2332626" y="1386192"/>
                <a:ext cx="0" cy="7200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192 Conector recto"/>
              <p:cNvCxnSpPr/>
              <p:nvPr/>
            </p:nvCxnSpPr>
            <p:spPr>
              <a:xfrm>
                <a:off x="2330450" y="1390650"/>
                <a:ext cx="1422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0" name="189 Conector recto"/>
            <p:cNvCxnSpPr/>
            <p:nvPr/>
          </p:nvCxnSpPr>
          <p:spPr>
            <a:xfrm>
              <a:off x="1691680" y="1700808"/>
              <a:ext cx="0" cy="427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4" name="193 CuadroTexto"/>
          <p:cNvSpPr txBox="1"/>
          <p:nvPr/>
        </p:nvSpPr>
        <p:spPr>
          <a:xfrm>
            <a:off x="5436096" y="134076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900" dirty="0" smtClean="0"/>
              <a:t>F (2,42)=2.72</a:t>
            </a:r>
          </a:p>
          <a:p>
            <a:pPr algn="ctr"/>
            <a:r>
              <a:rPr lang="es-ES_tradnl" sz="900" dirty="0" smtClean="0"/>
              <a:t> p=0.077</a:t>
            </a:r>
            <a:endParaRPr lang="es-ES_tradnl" sz="900" dirty="0"/>
          </a:p>
        </p:txBody>
      </p:sp>
      <p:sp>
        <p:nvSpPr>
          <p:cNvPr id="195" name="194 CuadroTexto"/>
          <p:cNvSpPr txBox="1"/>
          <p:nvPr/>
        </p:nvSpPr>
        <p:spPr>
          <a:xfrm>
            <a:off x="4932040" y="4350245"/>
            <a:ext cx="68149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900" dirty="0" smtClean="0"/>
              <a:t>p=0.615</a:t>
            </a:r>
            <a:endParaRPr lang="es-ES_tradnl" sz="900" dirty="0"/>
          </a:p>
        </p:txBody>
      </p:sp>
      <p:cxnSp>
        <p:nvCxnSpPr>
          <p:cNvPr id="196" name="195 Conector recto"/>
          <p:cNvCxnSpPr/>
          <p:nvPr/>
        </p:nvCxnSpPr>
        <p:spPr>
          <a:xfrm>
            <a:off x="5546513" y="4593970"/>
            <a:ext cx="0" cy="4279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196 Conector recto"/>
          <p:cNvCxnSpPr/>
          <p:nvPr/>
        </p:nvCxnSpPr>
        <p:spPr>
          <a:xfrm>
            <a:off x="5002767" y="4591050"/>
            <a:ext cx="0" cy="4279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197 Conector recto"/>
          <p:cNvCxnSpPr/>
          <p:nvPr/>
        </p:nvCxnSpPr>
        <p:spPr>
          <a:xfrm>
            <a:off x="5001935" y="4593700"/>
            <a:ext cx="54384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9" name="198 Grupo"/>
          <p:cNvGrpSpPr/>
          <p:nvPr/>
        </p:nvGrpSpPr>
        <p:grpSpPr>
          <a:xfrm>
            <a:off x="5577998" y="4590420"/>
            <a:ext cx="1032843" cy="45719"/>
            <a:chOff x="1187624" y="1700808"/>
            <a:chExt cx="1032843" cy="45719"/>
          </a:xfrm>
        </p:grpSpPr>
        <p:grpSp>
          <p:nvGrpSpPr>
            <p:cNvPr id="200" name="15 Grupo"/>
            <p:cNvGrpSpPr/>
            <p:nvPr/>
          </p:nvGrpSpPr>
          <p:grpSpPr>
            <a:xfrm>
              <a:off x="1187624" y="1700808"/>
              <a:ext cx="1032843" cy="45719"/>
              <a:chOff x="2330450" y="1386192"/>
              <a:chExt cx="1424326" cy="76920"/>
            </a:xfrm>
          </p:grpSpPr>
          <p:cxnSp>
            <p:nvCxnSpPr>
              <p:cNvPr id="202" name="201 Conector recto"/>
              <p:cNvCxnSpPr/>
              <p:nvPr/>
            </p:nvCxnSpPr>
            <p:spPr>
              <a:xfrm>
                <a:off x="3754776" y="1391104"/>
                <a:ext cx="0" cy="7200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202 Conector recto"/>
              <p:cNvCxnSpPr/>
              <p:nvPr/>
            </p:nvCxnSpPr>
            <p:spPr>
              <a:xfrm>
                <a:off x="2332626" y="1386192"/>
                <a:ext cx="0" cy="7200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203 Conector recto"/>
              <p:cNvCxnSpPr/>
              <p:nvPr/>
            </p:nvCxnSpPr>
            <p:spPr>
              <a:xfrm>
                <a:off x="2330450" y="1390650"/>
                <a:ext cx="1422400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1" name="200 Conector recto"/>
            <p:cNvCxnSpPr/>
            <p:nvPr/>
          </p:nvCxnSpPr>
          <p:spPr>
            <a:xfrm>
              <a:off x="1691680" y="1700808"/>
              <a:ext cx="0" cy="427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5" name="204 CuadroTexto"/>
          <p:cNvSpPr txBox="1"/>
          <p:nvPr/>
        </p:nvSpPr>
        <p:spPr>
          <a:xfrm>
            <a:off x="5433982" y="422108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900" dirty="0" smtClean="0"/>
              <a:t>*X</a:t>
            </a:r>
            <a:r>
              <a:rPr lang="es-ES_tradnl" sz="900" baseline="30000" dirty="0" smtClean="0"/>
              <a:t>2 </a:t>
            </a:r>
            <a:r>
              <a:rPr lang="es-ES_tradnl" sz="900" dirty="0" smtClean="0"/>
              <a:t> (2)=4.77</a:t>
            </a:r>
          </a:p>
          <a:p>
            <a:pPr algn="ctr"/>
            <a:r>
              <a:rPr lang="es-ES_tradnl" sz="900" dirty="0" smtClean="0"/>
              <a:t>p=0.092</a:t>
            </a:r>
            <a:endParaRPr lang="es-ES_tradnl" sz="900" dirty="0"/>
          </a:p>
        </p:txBody>
      </p:sp>
      <p:sp>
        <p:nvSpPr>
          <p:cNvPr id="112" name="111 CuadroTexto"/>
          <p:cNvSpPr txBox="1"/>
          <p:nvPr/>
        </p:nvSpPr>
        <p:spPr>
          <a:xfrm>
            <a:off x="395536" y="3573596"/>
            <a:ext cx="4320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n= 10</a:t>
            </a:r>
            <a:endParaRPr lang="en-US" sz="800" dirty="0"/>
          </a:p>
        </p:txBody>
      </p:sp>
      <p:sp>
        <p:nvSpPr>
          <p:cNvPr id="113" name="112 CuadroTexto"/>
          <p:cNvSpPr txBox="1"/>
          <p:nvPr/>
        </p:nvSpPr>
        <p:spPr>
          <a:xfrm>
            <a:off x="899592" y="3573596"/>
            <a:ext cx="4320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n= 28</a:t>
            </a:r>
            <a:endParaRPr lang="en-US" sz="800" dirty="0"/>
          </a:p>
        </p:txBody>
      </p:sp>
      <p:sp>
        <p:nvSpPr>
          <p:cNvPr id="124" name="123 CuadroTexto"/>
          <p:cNvSpPr txBox="1"/>
          <p:nvPr/>
        </p:nvSpPr>
        <p:spPr>
          <a:xfrm>
            <a:off x="1437229" y="3573016"/>
            <a:ext cx="4320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n= 28</a:t>
            </a:r>
            <a:endParaRPr lang="en-US" sz="800" dirty="0"/>
          </a:p>
        </p:txBody>
      </p:sp>
      <p:sp>
        <p:nvSpPr>
          <p:cNvPr id="125" name="124 CuadroTexto"/>
          <p:cNvSpPr txBox="1"/>
          <p:nvPr/>
        </p:nvSpPr>
        <p:spPr>
          <a:xfrm>
            <a:off x="1907704" y="3573016"/>
            <a:ext cx="4320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n= 16</a:t>
            </a:r>
            <a:endParaRPr lang="en-US" sz="800" dirty="0"/>
          </a:p>
        </p:txBody>
      </p:sp>
      <p:sp>
        <p:nvSpPr>
          <p:cNvPr id="126" name="125 CuadroTexto"/>
          <p:cNvSpPr txBox="1"/>
          <p:nvPr/>
        </p:nvSpPr>
        <p:spPr>
          <a:xfrm>
            <a:off x="4716016" y="3573596"/>
            <a:ext cx="4320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n= 10</a:t>
            </a:r>
            <a:endParaRPr lang="en-US" sz="800" dirty="0"/>
          </a:p>
        </p:txBody>
      </p:sp>
      <p:sp>
        <p:nvSpPr>
          <p:cNvPr id="127" name="126 CuadroTexto"/>
          <p:cNvSpPr txBox="1"/>
          <p:nvPr/>
        </p:nvSpPr>
        <p:spPr>
          <a:xfrm>
            <a:off x="5220072" y="3573596"/>
            <a:ext cx="4320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n= 28</a:t>
            </a:r>
            <a:endParaRPr lang="en-US" sz="800" dirty="0"/>
          </a:p>
        </p:txBody>
      </p:sp>
      <p:sp>
        <p:nvSpPr>
          <p:cNvPr id="128" name="127 CuadroTexto"/>
          <p:cNvSpPr txBox="1"/>
          <p:nvPr/>
        </p:nvSpPr>
        <p:spPr>
          <a:xfrm>
            <a:off x="5757709" y="3573016"/>
            <a:ext cx="4320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n= 23</a:t>
            </a:r>
            <a:endParaRPr lang="en-US" sz="800" dirty="0"/>
          </a:p>
        </p:txBody>
      </p:sp>
      <p:sp>
        <p:nvSpPr>
          <p:cNvPr id="129" name="128 CuadroTexto"/>
          <p:cNvSpPr txBox="1"/>
          <p:nvPr/>
        </p:nvSpPr>
        <p:spPr>
          <a:xfrm>
            <a:off x="6228184" y="3573016"/>
            <a:ext cx="4320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n= 23</a:t>
            </a:r>
            <a:endParaRPr lang="en-US" sz="800" dirty="0"/>
          </a:p>
        </p:txBody>
      </p:sp>
      <p:sp>
        <p:nvSpPr>
          <p:cNvPr id="130" name="129 CuadroTexto"/>
          <p:cNvSpPr txBox="1"/>
          <p:nvPr/>
        </p:nvSpPr>
        <p:spPr>
          <a:xfrm>
            <a:off x="467544" y="6381908"/>
            <a:ext cx="4320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n= 10</a:t>
            </a:r>
            <a:endParaRPr lang="en-US" sz="800" dirty="0"/>
          </a:p>
        </p:txBody>
      </p:sp>
      <p:sp>
        <p:nvSpPr>
          <p:cNvPr id="131" name="130 CuadroTexto"/>
          <p:cNvSpPr txBox="1"/>
          <p:nvPr/>
        </p:nvSpPr>
        <p:spPr>
          <a:xfrm>
            <a:off x="971600" y="6381908"/>
            <a:ext cx="4320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n= 28</a:t>
            </a:r>
            <a:endParaRPr lang="en-US" sz="800" dirty="0"/>
          </a:p>
        </p:txBody>
      </p:sp>
      <p:sp>
        <p:nvSpPr>
          <p:cNvPr id="132" name="131 CuadroTexto"/>
          <p:cNvSpPr txBox="1"/>
          <p:nvPr/>
        </p:nvSpPr>
        <p:spPr>
          <a:xfrm>
            <a:off x="1509237" y="6381328"/>
            <a:ext cx="4320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n= 28</a:t>
            </a:r>
            <a:endParaRPr lang="en-US" sz="800" dirty="0"/>
          </a:p>
        </p:txBody>
      </p:sp>
      <p:sp>
        <p:nvSpPr>
          <p:cNvPr id="133" name="132 CuadroTexto"/>
          <p:cNvSpPr txBox="1"/>
          <p:nvPr/>
        </p:nvSpPr>
        <p:spPr>
          <a:xfrm>
            <a:off x="1979712" y="6381328"/>
            <a:ext cx="4320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n= 16 </a:t>
            </a:r>
            <a:endParaRPr lang="en-US" sz="800" dirty="0"/>
          </a:p>
        </p:txBody>
      </p:sp>
      <p:sp>
        <p:nvSpPr>
          <p:cNvPr id="134" name="133 CuadroTexto"/>
          <p:cNvSpPr txBox="1"/>
          <p:nvPr/>
        </p:nvSpPr>
        <p:spPr>
          <a:xfrm>
            <a:off x="4788024" y="6381908"/>
            <a:ext cx="4320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n= 10</a:t>
            </a:r>
            <a:endParaRPr lang="en-US" sz="800" dirty="0"/>
          </a:p>
        </p:txBody>
      </p:sp>
      <p:sp>
        <p:nvSpPr>
          <p:cNvPr id="135" name="134 CuadroTexto"/>
          <p:cNvSpPr txBox="1"/>
          <p:nvPr/>
        </p:nvSpPr>
        <p:spPr>
          <a:xfrm>
            <a:off x="5292080" y="6381908"/>
            <a:ext cx="4320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n= 28</a:t>
            </a:r>
            <a:endParaRPr lang="en-US" sz="800" dirty="0"/>
          </a:p>
        </p:txBody>
      </p:sp>
      <p:sp>
        <p:nvSpPr>
          <p:cNvPr id="136" name="135 CuadroTexto"/>
          <p:cNvSpPr txBox="1"/>
          <p:nvPr/>
        </p:nvSpPr>
        <p:spPr>
          <a:xfrm>
            <a:off x="5796136" y="6381328"/>
            <a:ext cx="4320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n= 23</a:t>
            </a:r>
            <a:endParaRPr lang="en-US" sz="800" dirty="0"/>
          </a:p>
        </p:txBody>
      </p:sp>
      <p:sp>
        <p:nvSpPr>
          <p:cNvPr id="137" name="136 CuadroTexto"/>
          <p:cNvSpPr txBox="1"/>
          <p:nvPr/>
        </p:nvSpPr>
        <p:spPr>
          <a:xfrm>
            <a:off x="6300192" y="6381328"/>
            <a:ext cx="4320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n= 23</a:t>
            </a:r>
            <a:endParaRPr lang="en-US" sz="800" dirty="0"/>
          </a:p>
        </p:txBody>
      </p:sp>
      <p:sp>
        <p:nvSpPr>
          <p:cNvPr id="138" name="137 CuadroTexto"/>
          <p:cNvSpPr txBox="1"/>
          <p:nvPr/>
        </p:nvSpPr>
        <p:spPr>
          <a:xfrm>
            <a:off x="2627784" y="3573016"/>
            <a:ext cx="4320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n= 10</a:t>
            </a:r>
            <a:endParaRPr lang="en-US" sz="800" dirty="0"/>
          </a:p>
        </p:txBody>
      </p:sp>
      <p:sp>
        <p:nvSpPr>
          <p:cNvPr id="139" name="138 CuadroTexto"/>
          <p:cNvSpPr txBox="1"/>
          <p:nvPr/>
        </p:nvSpPr>
        <p:spPr>
          <a:xfrm>
            <a:off x="3347864" y="3573016"/>
            <a:ext cx="4320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n= 12</a:t>
            </a:r>
            <a:endParaRPr lang="en-US" sz="800" dirty="0"/>
          </a:p>
        </p:txBody>
      </p:sp>
      <p:sp>
        <p:nvSpPr>
          <p:cNvPr id="140" name="139 CuadroTexto"/>
          <p:cNvSpPr txBox="1"/>
          <p:nvPr/>
        </p:nvSpPr>
        <p:spPr>
          <a:xfrm>
            <a:off x="4067944" y="3573016"/>
            <a:ext cx="4320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n= 12</a:t>
            </a:r>
            <a:endParaRPr lang="en-US" sz="800" dirty="0"/>
          </a:p>
        </p:txBody>
      </p:sp>
      <p:sp>
        <p:nvSpPr>
          <p:cNvPr id="141" name="140 CuadroTexto"/>
          <p:cNvSpPr txBox="1"/>
          <p:nvPr/>
        </p:nvSpPr>
        <p:spPr>
          <a:xfrm>
            <a:off x="2627784" y="6381908"/>
            <a:ext cx="4320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n= 10</a:t>
            </a:r>
            <a:endParaRPr lang="en-US" sz="800" dirty="0"/>
          </a:p>
        </p:txBody>
      </p:sp>
      <p:sp>
        <p:nvSpPr>
          <p:cNvPr id="206" name="205 CuadroTexto"/>
          <p:cNvSpPr txBox="1"/>
          <p:nvPr/>
        </p:nvSpPr>
        <p:spPr>
          <a:xfrm>
            <a:off x="3347864" y="6381908"/>
            <a:ext cx="4320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n= 12</a:t>
            </a:r>
            <a:endParaRPr lang="en-US" sz="800" dirty="0"/>
          </a:p>
        </p:txBody>
      </p:sp>
      <p:sp>
        <p:nvSpPr>
          <p:cNvPr id="207" name="206 CuadroTexto"/>
          <p:cNvSpPr txBox="1"/>
          <p:nvPr/>
        </p:nvSpPr>
        <p:spPr>
          <a:xfrm>
            <a:off x="4067944" y="6381908"/>
            <a:ext cx="4320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n= 12</a:t>
            </a:r>
            <a:endParaRPr lang="en-US" sz="800" dirty="0"/>
          </a:p>
        </p:txBody>
      </p:sp>
      <p:sp>
        <p:nvSpPr>
          <p:cNvPr id="208" name="207 CuadroTexto"/>
          <p:cNvSpPr txBox="1"/>
          <p:nvPr/>
        </p:nvSpPr>
        <p:spPr>
          <a:xfrm>
            <a:off x="6948264" y="3573016"/>
            <a:ext cx="4320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n= 10</a:t>
            </a:r>
            <a:endParaRPr lang="en-US" sz="800" dirty="0"/>
          </a:p>
        </p:txBody>
      </p:sp>
      <p:sp>
        <p:nvSpPr>
          <p:cNvPr id="209" name="208 CuadroTexto"/>
          <p:cNvSpPr txBox="1"/>
          <p:nvPr/>
        </p:nvSpPr>
        <p:spPr>
          <a:xfrm>
            <a:off x="7668344" y="3573016"/>
            <a:ext cx="4320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n= 12</a:t>
            </a:r>
            <a:endParaRPr lang="en-US" sz="800" dirty="0"/>
          </a:p>
        </p:txBody>
      </p:sp>
      <p:sp>
        <p:nvSpPr>
          <p:cNvPr id="210" name="209 CuadroTexto"/>
          <p:cNvSpPr txBox="1"/>
          <p:nvPr/>
        </p:nvSpPr>
        <p:spPr>
          <a:xfrm>
            <a:off x="8388424" y="3573016"/>
            <a:ext cx="4320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n= 11</a:t>
            </a:r>
            <a:endParaRPr lang="en-US" sz="800" dirty="0"/>
          </a:p>
        </p:txBody>
      </p:sp>
      <p:sp>
        <p:nvSpPr>
          <p:cNvPr id="211" name="210 CuadroTexto"/>
          <p:cNvSpPr txBox="1"/>
          <p:nvPr/>
        </p:nvSpPr>
        <p:spPr>
          <a:xfrm>
            <a:off x="7020272" y="6381908"/>
            <a:ext cx="4320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n= 10</a:t>
            </a:r>
            <a:endParaRPr lang="en-US" sz="800" dirty="0"/>
          </a:p>
        </p:txBody>
      </p:sp>
      <p:sp>
        <p:nvSpPr>
          <p:cNvPr id="212" name="211 CuadroTexto"/>
          <p:cNvSpPr txBox="1"/>
          <p:nvPr/>
        </p:nvSpPr>
        <p:spPr>
          <a:xfrm>
            <a:off x="7740352" y="6381908"/>
            <a:ext cx="4320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n= 12</a:t>
            </a:r>
            <a:endParaRPr lang="en-US" sz="800" dirty="0"/>
          </a:p>
        </p:txBody>
      </p:sp>
      <p:sp>
        <p:nvSpPr>
          <p:cNvPr id="213" name="212 CuadroTexto"/>
          <p:cNvSpPr txBox="1"/>
          <p:nvPr/>
        </p:nvSpPr>
        <p:spPr>
          <a:xfrm>
            <a:off x="8460432" y="6381908"/>
            <a:ext cx="4320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n= 11</a:t>
            </a:r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153</Words>
  <Application>Microsoft Office PowerPoint</Application>
  <PresentationFormat>Presentación en pantalla (4:3)</PresentationFormat>
  <Paragraphs>63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Tema de Office</vt:lpstr>
      <vt:lpstr>Prism 5</vt:lpstr>
      <vt:lpstr>Diapositiva 1</vt:lpstr>
    </vt:vector>
  </TitlesOfParts>
  <Company>CSC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LONDOÑO, MARIA CARLOTA (ICMDM)</dc:creator>
  <cp:lastModifiedBy>LONDOÑO, MARIA CARLOTA (ICMDM)</cp:lastModifiedBy>
  <cp:revision>32</cp:revision>
  <dcterms:created xsi:type="dcterms:W3CDTF">2016-07-06T12:59:00Z</dcterms:created>
  <dcterms:modified xsi:type="dcterms:W3CDTF">2016-10-18T12:34:17Z</dcterms:modified>
</cp:coreProperties>
</file>