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5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1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7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3B32-8679-4ECC-92B3-BC2E54EE5E61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4CEA-E676-4095-80B4-52EDC1084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92" y="464378"/>
            <a:ext cx="3101340" cy="168249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560642" y="1194374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0302" y="151957"/>
            <a:ext cx="1070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unrelated blot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2611032" y="119940"/>
            <a:ext cx="418707" cy="277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NIH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757823" y="114329"/>
            <a:ext cx="429928" cy="27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UCL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083068" y="114331"/>
            <a:ext cx="418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NIH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07180" y="10872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UCL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44690" y="1055874"/>
            <a:ext cx="858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PPIP5K2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96293" y="2240742"/>
            <a:ext cx="2794931" cy="2470562"/>
            <a:chOff x="1692307" y="2255505"/>
            <a:chExt cx="2794931" cy="247056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0183" y="2696099"/>
              <a:ext cx="1106424" cy="2029968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 rot="16200000">
              <a:off x="2153142" y="2337579"/>
              <a:ext cx="418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NIH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299932" y="2331968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UCL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714160" y="2337579"/>
              <a:ext cx="418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NIH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2838272" y="2331968"/>
              <a:ext cx="4299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UCL</a:t>
              </a:r>
              <a:endParaRPr lang="en-US" sz="12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3245178" y="3325327"/>
              <a:ext cx="381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29226" y="3186827"/>
              <a:ext cx="8580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PPIP5K1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92307" y="3325326"/>
              <a:ext cx="8580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130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92307" y="3057101"/>
              <a:ext cx="8580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250</a:t>
              </a:r>
              <a:endParaRPr lang="en-US" sz="1200" dirty="0"/>
            </a:p>
          </p:txBody>
        </p:sp>
      </p:grpSp>
      <p:pic>
        <p:nvPicPr>
          <p:cNvPr id="30" name="Picture 2" descr="U:\scanning\5-20-15 c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2757527" y="2629639"/>
            <a:ext cx="1903412" cy="61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28600" y="586329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612991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5620" y="631458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01892" y="5716991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67504" y="5718982"/>
            <a:ext cx="68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K1KO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16693" y="5716991"/>
            <a:ext cx="68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K2KO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2972787" y="6047964"/>
            <a:ext cx="3304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00601" y="6047142"/>
            <a:ext cx="578749" cy="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81854" y="6047142"/>
            <a:ext cx="666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936" y="1600200"/>
            <a:ext cx="3843528" cy="23591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568095" y="3430774"/>
            <a:ext cx="78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unrelated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lanes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553199" y="3319337"/>
            <a:ext cx="787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3319337"/>
            <a:ext cx="7870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43728" y="3430775"/>
            <a:ext cx="78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unrelated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lanes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1046" y="5638800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318721" y="5638800"/>
            <a:ext cx="68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K1KO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065847" y="5638800"/>
            <a:ext cx="68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K2KO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921941" y="5969773"/>
            <a:ext cx="3304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27498" y="5968951"/>
            <a:ext cx="601006" cy="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31008" y="5968951"/>
            <a:ext cx="666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6293" y="4643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6293" y="249667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993773" y="1600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37256" y="4876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55708" y="428956"/>
            <a:ext cx="1751867" cy="34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697378" y="60863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041308" y="6335344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077200" y="5087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 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3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NIEHS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2</cp:revision>
  <dcterms:created xsi:type="dcterms:W3CDTF">2016-08-10T18:36:31Z</dcterms:created>
  <dcterms:modified xsi:type="dcterms:W3CDTF">2016-08-10T18:37:38Z</dcterms:modified>
</cp:coreProperties>
</file>